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5"/>
  </p:notesMasterIdLst>
  <p:handoutMasterIdLst>
    <p:handoutMasterId r:id="rId66"/>
  </p:handoutMasterIdLst>
  <p:sldIdLst>
    <p:sldId id="256" r:id="rId5"/>
    <p:sldId id="257" r:id="rId6"/>
    <p:sldId id="258" r:id="rId7"/>
    <p:sldId id="298" r:id="rId8"/>
    <p:sldId id="299" r:id="rId9"/>
    <p:sldId id="300" r:id="rId10"/>
    <p:sldId id="281" r:id="rId11"/>
    <p:sldId id="304" r:id="rId12"/>
    <p:sldId id="302" r:id="rId13"/>
    <p:sldId id="303" r:id="rId14"/>
    <p:sldId id="305" r:id="rId15"/>
    <p:sldId id="301" r:id="rId16"/>
    <p:sldId id="344" r:id="rId17"/>
    <p:sldId id="345" r:id="rId18"/>
    <p:sldId id="282" r:id="rId19"/>
    <p:sldId id="291" r:id="rId20"/>
    <p:sldId id="306" r:id="rId21"/>
    <p:sldId id="308" r:id="rId22"/>
    <p:sldId id="309" r:id="rId23"/>
    <p:sldId id="310" r:id="rId24"/>
    <p:sldId id="311" r:id="rId25"/>
    <p:sldId id="312" r:id="rId26"/>
    <p:sldId id="313" r:id="rId27"/>
    <p:sldId id="292" r:id="rId28"/>
    <p:sldId id="307" r:id="rId29"/>
    <p:sldId id="286" r:id="rId30"/>
    <p:sldId id="314" r:id="rId31"/>
    <p:sldId id="315" r:id="rId32"/>
    <p:sldId id="317" r:id="rId33"/>
    <p:sldId id="316" r:id="rId34"/>
    <p:sldId id="318" r:id="rId35"/>
    <p:sldId id="319" r:id="rId36"/>
    <p:sldId id="320" r:id="rId37"/>
    <p:sldId id="321" r:id="rId38"/>
    <p:sldId id="323" r:id="rId39"/>
    <p:sldId id="288" r:id="rId40"/>
    <p:sldId id="328" r:id="rId41"/>
    <p:sldId id="331" r:id="rId42"/>
    <p:sldId id="327" r:id="rId43"/>
    <p:sldId id="297" r:id="rId44"/>
    <p:sldId id="326" r:id="rId45"/>
    <p:sldId id="329" r:id="rId46"/>
    <p:sldId id="330" r:id="rId47"/>
    <p:sldId id="295" r:id="rId48"/>
    <p:sldId id="293" r:id="rId49"/>
    <p:sldId id="334" r:id="rId50"/>
    <p:sldId id="333" r:id="rId51"/>
    <p:sldId id="332" r:id="rId52"/>
    <p:sldId id="285" r:id="rId53"/>
    <p:sldId id="324" r:id="rId54"/>
    <p:sldId id="325" r:id="rId55"/>
    <p:sldId id="290" r:id="rId56"/>
    <p:sldId id="337" r:id="rId57"/>
    <p:sldId id="336" r:id="rId58"/>
    <p:sldId id="341" r:id="rId59"/>
    <p:sldId id="335" r:id="rId60"/>
    <p:sldId id="284" r:id="rId61"/>
    <p:sldId id="271" r:id="rId62"/>
    <p:sldId id="289" r:id="rId63"/>
    <p:sldId id="34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A7E71D-DBBD-4BE0-92B6-8B0A14B4EC5F}" v="2378" dt="2025-12-10T23:23:19.934"/>
    <p1510:client id="{5DB1E8E4-48F7-8F82-8F54-55C6CD844A2D}" v="2" dt="2025-12-10T23:05:12.044"/>
    <p1510:client id="{CC2F5549-C042-225E-1C7D-2103432066BD}" v="176" dt="2025-12-10T16:56:36.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C64AE17-BC8B-0749-A0DC-4C7A740931EF}"/>
    <pc:docChg chg="modSld">
      <pc:chgData name="Guest User" userId="" providerId="Windows Live" clId="Web-{7C64AE17-BC8B-0749-A0DC-4C7A740931EF}" dt="2025-11-14T20:44:09.641" v="47" actId="20577"/>
      <pc:docMkLst>
        <pc:docMk/>
      </pc:docMkLst>
      <pc:sldChg chg="modSp">
        <pc:chgData name="Guest User" userId="" providerId="Windows Live" clId="Web-{7C64AE17-BC8B-0749-A0DC-4C7A740931EF}" dt="2025-11-14T20:42:59.013" v="22" actId="20577"/>
        <pc:sldMkLst>
          <pc:docMk/>
          <pc:sldMk cId="3571516367" sldId="258"/>
        </pc:sldMkLst>
        <pc:spChg chg="mod">
          <ac:chgData name="Guest User" userId="" providerId="Windows Live" clId="Web-{7C64AE17-BC8B-0749-A0DC-4C7A740931EF}" dt="2025-11-14T20:42:59.013" v="22" actId="20577"/>
          <ac:spMkLst>
            <pc:docMk/>
            <pc:sldMk cId="3571516367" sldId="258"/>
            <ac:spMk id="3" creationId="{9D5232F9-FD00-464A-9F17-619C91AEF8F3}"/>
          </ac:spMkLst>
        </pc:spChg>
      </pc:sldChg>
      <pc:sldChg chg="modSp">
        <pc:chgData name="Guest User" userId="" providerId="Windows Live" clId="Web-{7C64AE17-BC8B-0749-A0DC-4C7A740931EF}" dt="2025-11-14T20:44:09.641" v="47" actId="20577"/>
        <pc:sldMkLst>
          <pc:docMk/>
          <pc:sldMk cId="103458723" sldId="281"/>
        </pc:sldMkLst>
        <pc:spChg chg="mod">
          <ac:chgData name="Guest User" userId="" providerId="Windows Live" clId="Web-{7C64AE17-BC8B-0749-A0DC-4C7A740931EF}" dt="2025-11-14T20:44:09.641" v="47" actId="20577"/>
          <ac:spMkLst>
            <pc:docMk/>
            <pc:sldMk cId="103458723" sldId="281"/>
            <ac:spMk id="12" creationId="{554B61B9-26F6-B304-92CD-03053DAAF2A8}"/>
          </ac:spMkLst>
        </pc:spChg>
      </pc:sldChg>
    </pc:docChg>
  </pc:docChgLst>
  <pc:docChgLst>
    <pc:chgData name="Guest User" providerId="Windows Live" clId="Web-{31598768-B534-4049-D4F8-5A0CCE395724}"/>
    <pc:docChg chg="addSld modSld sldOrd">
      <pc:chgData name="Guest User" userId="" providerId="Windows Live" clId="Web-{31598768-B534-4049-D4F8-5A0CCE395724}" dt="2025-11-13T03:25:21.236" v="20" actId="1076"/>
      <pc:docMkLst>
        <pc:docMk/>
      </pc:docMkLst>
      <pc:sldChg chg="addSp delSp modSp add ord replId">
        <pc:chgData name="Guest User" userId="" providerId="Windows Live" clId="Web-{31598768-B534-4049-D4F8-5A0CCE395724}" dt="2025-11-13T03:17:47.534" v="14" actId="1076"/>
        <pc:sldMkLst>
          <pc:docMk/>
          <pc:sldMk cId="2418624121" sldId="295"/>
        </pc:sldMkLst>
      </pc:sldChg>
    </pc:docChg>
  </pc:docChgLst>
  <pc:docChgLst>
    <pc:chgData name="Guest User" providerId="Windows Live" clId="Web-{F5184E3F-B062-BF6B-86D2-6B39EF47695E}"/>
    <pc:docChg chg="modSld">
      <pc:chgData name="Guest User" userId="" providerId="Windows Live" clId="Web-{F5184E3F-B062-BF6B-86D2-6B39EF47695E}" dt="2025-12-08T19:46:09.010" v="28" actId="1076"/>
      <pc:docMkLst>
        <pc:docMk/>
      </pc:docMkLst>
      <pc:sldChg chg="addSp delSp modSp">
        <pc:chgData name="Guest User" userId="" providerId="Windows Live" clId="Web-{F5184E3F-B062-BF6B-86D2-6B39EF47695E}" dt="2025-12-08T19:46:09.010" v="28" actId="1076"/>
        <pc:sldMkLst>
          <pc:docMk/>
          <pc:sldMk cId="2321035820" sldId="344"/>
        </pc:sldMkLst>
        <pc:picChg chg="mod">
          <ac:chgData name="Guest User" userId="" providerId="Windows Live" clId="Web-{F5184E3F-B062-BF6B-86D2-6B39EF47695E}" dt="2025-12-08T19:46:09.010" v="28" actId="1076"/>
          <ac:picMkLst>
            <pc:docMk/>
            <pc:sldMk cId="2321035820" sldId="344"/>
            <ac:picMk id="2" creationId="{4D740CCE-F87A-6E7F-A07F-C5AAFD9E3A7C}"/>
          </ac:picMkLst>
        </pc:picChg>
      </pc:sldChg>
      <pc:sldChg chg="addSp delSp modSp">
        <pc:chgData name="Guest User" userId="" providerId="Windows Live" clId="Web-{F5184E3F-B062-BF6B-86D2-6B39EF47695E}" dt="2025-12-08T19:45:42.229" v="20" actId="14100"/>
        <pc:sldMkLst>
          <pc:docMk/>
          <pc:sldMk cId="777892973" sldId="345"/>
        </pc:sldMkLst>
        <pc:picChg chg="mod">
          <ac:chgData name="Guest User" userId="" providerId="Windows Live" clId="Web-{F5184E3F-B062-BF6B-86D2-6B39EF47695E}" dt="2025-12-08T19:45:42.229" v="20" actId="14100"/>
          <ac:picMkLst>
            <pc:docMk/>
            <pc:sldMk cId="777892973" sldId="345"/>
            <ac:picMk id="2" creationId="{FA868094-FA9F-A8A1-0E74-EDA59F171B38}"/>
          </ac:picMkLst>
        </pc:picChg>
      </pc:sldChg>
    </pc:docChg>
  </pc:docChgLst>
  <pc:docChgLst>
    <pc:chgData name="Guest User" providerId="Windows Live" clId="Web-{CC2F5549-C042-225E-1C7D-2103432066BD}"/>
    <pc:docChg chg="modSld">
      <pc:chgData name="Guest User" userId="" providerId="Windows Live" clId="Web-{CC2F5549-C042-225E-1C7D-2103432066BD}" dt="2025-12-10T16:56:36.722" v="103" actId="14100"/>
      <pc:docMkLst>
        <pc:docMk/>
      </pc:docMkLst>
      <pc:sldChg chg="addSp modSp">
        <pc:chgData name="Guest User" userId="" providerId="Windows Live" clId="Web-{CC2F5549-C042-225E-1C7D-2103432066BD}" dt="2025-12-10T16:56:23.222" v="100" actId="20577"/>
        <pc:sldMkLst>
          <pc:docMk/>
          <pc:sldMk cId="2321035820" sldId="344"/>
        </pc:sldMkLst>
        <pc:spChg chg="add mod">
          <ac:chgData name="Guest User" userId="" providerId="Windows Live" clId="Web-{CC2F5549-C042-225E-1C7D-2103432066BD}" dt="2025-12-10T16:56:23.222" v="100" actId="20577"/>
          <ac:spMkLst>
            <pc:docMk/>
            <pc:sldMk cId="2321035820" sldId="344"/>
            <ac:spMk id="5" creationId="{34A0BE3F-5442-232A-96C9-87ED3E5546FA}"/>
          </ac:spMkLst>
        </pc:spChg>
      </pc:sldChg>
      <pc:sldChg chg="addSp modSp">
        <pc:chgData name="Guest User" userId="" providerId="Windows Live" clId="Web-{CC2F5549-C042-225E-1C7D-2103432066BD}" dt="2025-12-10T16:56:36.722" v="103" actId="14100"/>
        <pc:sldMkLst>
          <pc:docMk/>
          <pc:sldMk cId="777892973" sldId="345"/>
        </pc:sldMkLst>
        <pc:spChg chg="add mod">
          <ac:chgData name="Guest User" userId="" providerId="Windows Live" clId="Web-{CC2F5549-C042-225E-1C7D-2103432066BD}" dt="2025-12-10T16:56:31.191" v="102" actId="1076"/>
          <ac:spMkLst>
            <pc:docMk/>
            <pc:sldMk cId="777892973" sldId="345"/>
            <ac:spMk id="6" creationId="{378FEC32-0F41-F552-FA7B-62B0D9F5D698}"/>
          </ac:spMkLst>
        </pc:spChg>
        <pc:picChg chg="mod">
          <ac:chgData name="Guest User" userId="" providerId="Windows Live" clId="Web-{CC2F5549-C042-225E-1C7D-2103432066BD}" dt="2025-12-10T16:56:36.722" v="103" actId="14100"/>
          <ac:picMkLst>
            <pc:docMk/>
            <pc:sldMk cId="777892973" sldId="345"/>
            <ac:picMk id="2" creationId="{FA868094-FA9F-A8A1-0E74-EDA59F171B38}"/>
          </ac:picMkLst>
        </pc:picChg>
      </pc:sldChg>
    </pc:docChg>
  </pc:docChgLst>
  <pc:docChgLst>
    <pc:chgData name="Guest User" providerId="Windows Live" clId="Web-{69CED4CB-EA5C-0AB8-D5F7-A0772ADF0566}"/>
    <pc:docChg chg="addSld modSld sldOrd">
      <pc:chgData name="Guest User" userId="" providerId="Windows Live" clId="Web-{69CED4CB-EA5C-0AB8-D5F7-A0772ADF0566}" dt="2025-12-08T07:51:10.996" v="110"/>
      <pc:docMkLst>
        <pc:docMk/>
      </pc:docMkLst>
      <pc:sldChg chg="addSp delSp modSp">
        <pc:chgData name="Guest User" userId="" providerId="Windows Live" clId="Web-{69CED4CB-EA5C-0AB8-D5F7-A0772ADF0566}" dt="2025-12-08T07:46:59.142" v="109"/>
        <pc:sldMkLst>
          <pc:docMk/>
          <pc:sldMk cId="636929804" sldId="282"/>
        </pc:sldMkLst>
        <pc:picChg chg="add mod">
          <ac:chgData name="Guest User" userId="" providerId="Windows Live" clId="Web-{69CED4CB-EA5C-0AB8-D5F7-A0772ADF0566}" dt="2025-12-08T07:31:22.721" v="107" actId="1076"/>
          <ac:picMkLst>
            <pc:docMk/>
            <pc:sldMk cId="636929804" sldId="282"/>
            <ac:picMk id="4" creationId="{BA472EFE-A14A-0B9C-6A72-F1F79D3CCE02}"/>
          </ac:picMkLst>
        </pc:picChg>
      </pc:sldChg>
      <pc:sldChg chg="addSp modSp mod modClrScheme chgLayout">
        <pc:chgData name="Guest User" userId="" providerId="Windows Live" clId="Web-{69CED4CB-EA5C-0AB8-D5F7-A0772ADF0566}" dt="2025-12-08T07:12:06.180" v="70"/>
        <pc:sldMkLst>
          <pc:docMk/>
          <pc:sldMk cId="1049404184" sldId="289"/>
        </pc:sldMkLst>
        <pc:spChg chg="mod ord">
          <ac:chgData name="Guest User" userId="" providerId="Windows Live" clId="Web-{69CED4CB-EA5C-0AB8-D5F7-A0772ADF0566}" dt="2025-12-08T07:12:06.180" v="70"/>
          <ac:spMkLst>
            <pc:docMk/>
            <pc:sldMk cId="1049404184" sldId="289"/>
            <ac:spMk id="5" creationId="{7B9D04B8-7DD3-043B-6101-A5D968957B30}"/>
          </ac:spMkLst>
        </pc:spChg>
      </pc:sldChg>
      <pc:sldChg chg="addSp delSp modSp">
        <pc:chgData name="Guest User" userId="" providerId="Windows Live" clId="Web-{69CED4CB-EA5C-0AB8-D5F7-A0772ADF0566}" dt="2025-12-08T07:26:41.293" v="99" actId="1076"/>
        <pc:sldMkLst>
          <pc:docMk/>
          <pc:sldMk cId="2321035820" sldId="344"/>
        </pc:sldMkLst>
        <pc:picChg chg="add mod">
          <ac:chgData name="Guest User" userId="" providerId="Windows Live" clId="Web-{69CED4CB-EA5C-0AB8-D5F7-A0772ADF0566}" dt="2025-12-08T07:26:41.293" v="99" actId="1076"/>
          <ac:picMkLst>
            <pc:docMk/>
            <pc:sldMk cId="2321035820" sldId="344"/>
            <ac:picMk id="2" creationId="{4D740CCE-F87A-6E7F-A07F-C5AAFD9E3A7C}"/>
          </ac:picMkLst>
        </pc:picChg>
      </pc:sldChg>
      <pc:sldChg chg="addSp delSp modSp add replId">
        <pc:chgData name="Guest User" userId="" providerId="Windows Live" clId="Web-{69CED4CB-EA5C-0AB8-D5F7-A0772ADF0566}" dt="2025-12-08T07:10:55.679" v="69" actId="1076"/>
        <pc:sldMkLst>
          <pc:docMk/>
          <pc:sldMk cId="777892973" sldId="345"/>
        </pc:sldMkLst>
        <pc:picChg chg="add mod">
          <ac:chgData name="Guest User" userId="" providerId="Windows Live" clId="Web-{69CED4CB-EA5C-0AB8-D5F7-A0772ADF0566}" dt="2025-12-08T07:10:55.679" v="69" actId="1076"/>
          <ac:picMkLst>
            <pc:docMk/>
            <pc:sldMk cId="777892973" sldId="345"/>
            <ac:picMk id="2" creationId="{FA868094-FA9F-A8A1-0E74-EDA59F171B38}"/>
          </ac:picMkLst>
        </pc:picChg>
      </pc:sldChg>
      <pc:sldChg chg="addSp delSp modSp new mod ord modClrScheme chgLayout">
        <pc:chgData name="Guest User" userId="" providerId="Windows Live" clId="Web-{69CED4CB-EA5C-0AB8-D5F7-A0772ADF0566}" dt="2025-12-08T07:51:10.996" v="110"/>
        <pc:sldMkLst>
          <pc:docMk/>
          <pc:sldMk cId="2819057599" sldId="346"/>
        </pc:sldMkLst>
        <pc:spChg chg="add mod">
          <ac:chgData name="Guest User" userId="" providerId="Windows Live" clId="Web-{69CED4CB-EA5C-0AB8-D5F7-A0772ADF0566}" dt="2025-12-08T07:13:10.681" v="90" actId="20577"/>
          <ac:spMkLst>
            <pc:docMk/>
            <pc:sldMk cId="2819057599" sldId="346"/>
            <ac:spMk id="5" creationId="{DB17F003-7AEE-3473-7358-885BA842A183}"/>
          </ac:spMkLst>
        </pc:spChg>
      </pc:sldChg>
    </pc:docChg>
  </pc:docChgLst>
  <pc:docChgLst>
    <pc:chgData name="Guest User" providerId="Windows Live" clId="Web-{A0A30893-5472-CBE5-714D-F5C4F6315809}"/>
    <pc:docChg chg="addSld modSld sldOrd">
      <pc:chgData name="Guest User" userId="" providerId="Windows Live" clId="Web-{A0A30893-5472-CBE5-714D-F5C4F6315809}" dt="2025-11-13T22:02:32.001" v="5" actId="14100"/>
      <pc:docMkLst>
        <pc:docMk/>
      </pc:docMkLst>
      <pc:sldChg chg="addSp delSp modSp add ord replId">
        <pc:chgData name="Guest User" userId="" providerId="Windows Live" clId="Web-{A0A30893-5472-CBE5-714D-F5C4F6315809}" dt="2025-11-13T22:02:32.001" v="5" actId="14100"/>
        <pc:sldMkLst>
          <pc:docMk/>
          <pc:sldMk cId="1155361436" sldId="297"/>
        </pc:sldMkLst>
      </pc:sldChg>
    </pc:docChg>
  </pc:docChgLst>
  <pc:docChgLst>
    <pc:chgData name="Guest User" providerId="Windows Live" clId="Web-{164F52F9-9ED6-286F-298E-539AD028C7A9}"/>
    <pc:docChg chg="addSld delSld modSld sldOrd">
      <pc:chgData name="Guest User" userId="" providerId="Windows Live" clId="Web-{164F52F9-9ED6-286F-298E-539AD028C7A9}" dt="2025-12-05T16:40:33.961" v="414" actId="1076"/>
      <pc:docMkLst>
        <pc:docMk/>
      </pc:docMkLst>
      <pc:sldChg chg="addSp delSp modSp">
        <pc:chgData name="Guest User" userId="" providerId="Windows Live" clId="Web-{164F52F9-9ED6-286F-298E-539AD028C7A9}" dt="2025-12-05T16:04:03.203" v="265" actId="1076"/>
        <pc:sldMkLst>
          <pc:docMk/>
          <pc:sldMk cId="3424167861" sldId="293"/>
        </pc:sldMkLst>
        <pc:spChg chg="add mod">
          <ac:chgData name="Guest User" userId="" providerId="Windows Live" clId="Web-{164F52F9-9ED6-286F-298E-539AD028C7A9}" dt="2025-12-05T16:04:01.547" v="264" actId="1076"/>
          <ac:spMkLst>
            <pc:docMk/>
            <pc:sldMk cId="3424167861" sldId="293"/>
            <ac:spMk id="6" creationId="{B3D7B98F-6FAC-F724-3CBE-1FCA6A47EAC0}"/>
          </ac:spMkLst>
        </pc:spChg>
        <pc:picChg chg="add mod">
          <ac:chgData name="Guest User" userId="" providerId="Windows Live" clId="Web-{164F52F9-9ED6-286F-298E-539AD028C7A9}" dt="2025-12-05T16:04:03.203" v="265" actId="1076"/>
          <ac:picMkLst>
            <pc:docMk/>
            <pc:sldMk cId="3424167861" sldId="293"/>
            <ac:picMk id="4" creationId="{8EC9E2FD-5D1E-31EB-B222-8F41F6138A0F}"/>
          </ac:picMkLst>
        </pc:picChg>
      </pc:sldChg>
      <pc:sldChg chg="addSp delSp modSp">
        <pc:chgData name="Guest User" userId="" providerId="Windows Live" clId="Web-{164F52F9-9ED6-286F-298E-539AD028C7A9}" dt="2025-12-05T15:51:33.471" v="231" actId="20577"/>
        <pc:sldMkLst>
          <pc:docMk/>
          <pc:sldMk cId="2418624121" sldId="295"/>
        </pc:sldMkLst>
        <pc:spChg chg="add mod">
          <ac:chgData name="Guest User" userId="" providerId="Windows Live" clId="Web-{164F52F9-9ED6-286F-298E-539AD028C7A9}" dt="2025-12-05T15:51:33.471" v="231" actId="20577"/>
          <ac:spMkLst>
            <pc:docMk/>
            <pc:sldMk cId="2418624121" sldId="295"/>
            <ac:spMk id="2" creationId="{A9EB83BE-C7EB-EDC3-D7B6-B38D9EA31A8D}"/>
          </ac:spMkLst>
        </pc:spChg>
      </pc:sldChg>
      <pc:sldChg chg="addSp delSp modSp add del ord">
        <pc:chgData name="Guest User" userId="" providerId="Windows Live" clId="Web-{164F52F9-9ED6-286F-298E-539AD028C7A9}" dt="2025-12-05T15:47:10.434" v="187"/>
        <pc:sldMkLst>
          <pc:docMk/>
          <pc:sldMk cId="1155361436" sldId="297"/>
        </pc:sldMkLst>
        <pc:spChg chg="add mod">
          <ac:chgData name="Guest User" userId="" providerId="Windows Live" clId="Web-{164F52F9-9ED6-286F-298E-539AD028C7A9}" dt="2025-12-05T15:36:02.600" v="137" actId="20577"/>
          <ac:spMkLst>
            <pc:docMk/>
            <pc:sldMk cId="1155361436" sldId="297"/>
            <ac:spMk id="8" creationId="{B58FA138-B07E-6716-A7DA-7447F3927DD5}"/>
          </ac:spMkLst>
        </pc:spChg>
        <pc:picChg chg="add mod">
          <ac:chgData name="Guest User" userId="" providerId="Windows Live" clId="Web-{164F52F9-9ED6-286F-298E-539AD028C7A9}" dt="2025-12-05T15:36:08.631" v="138" actId="14100"/>
          <ac:picMkLst>
            <pc:docMk/>
            <pc:sldMk cId="1155361436" sldId="297"/>
            <ac:picMk id="5" creationId="{D029753A-94C0-CE75-E863-725B7A7499F2}"/>
          </ac:picMkLst>
        </pc:picChg>
        <pc:picChg chg="add mod">
          <ac:chgData name="Guest User" userId="" providerId="Windows Live" clId="Web-{164F52F9-9ED6-286F-298E-539AD028C7A9}" dt="2025-12-05T15:35:55.569" v="135" actId="1076"/>
          <ac:picMkLst>
            <pc:docMk/>
            <pc:sldMk cId="1155361436" sldId="297"/>
            <ac:picMk id="6" creationId="{A3175AD8-5183-EA95-F5C8-534AF6262645}"/>
          </ac:picMkLst>
        </pc:picChg>
      </pc:sldChg>
      <pc:sldChg chg="addSp delSp modSp">
        <pc:chgData name="Guest User" userId="" providerId="Windows Live" clId="Web-{164F52F9-9ED6-286F-298E-539AD028C7A9}" dt="2025-12-05T16:39:31.832" v="399"/>
        <pc:sldMkLst>
          <pc:docMk/>
          <pc:sldMk cId="811066712" sldId="301"/>
        </pc:sldMkLst>
      </pc:sldChg>
      <pc:sldChg chg="addSp delSp modSp add ord replId">
        <pc:chgData name="Guest User" userId="" providerId="Windows Live" clId="Web-{164F52F9-9ED6-286F-298E-539AD028C7A9}" dt="2025-12-05T15:47:15.075" v="188"/>
        <pc:sldMkLst>
          <pc:docMk/>
          <pc:sldMk cId="178025430" sldId="326"/>
        </pc:sldMkLst>
        <pc:spChg chg="add mod">
          <ac:chgData name="Guest User" userId="" providerId="Windows Live" clId="Web-{164F52F9-9ED6-286F-298E-539AD028C7A9}" dt="2025-12-05T15:37:20.320" v="143" actId="1076"/>
          <ac:spMkLst>
            <pc:docMk/>
            <pc:sldMk cId="178025430" sldId="326"/>
            <ac:spMk id="5" creationId="{3E5403F2-61D1-6131-E808-47D547668FE1}"/>
          </ac:spMkLst>
        </pc:spChg>
        <pc:picChg chg="add mod">
          <ac:chgData name="Guest User" userId="" providerId="Windows Live" clId="Web-{164F52F9-9ED6-286F-298E-539AD028C7A9}" dt="2025-12-05T15:37:20.133" v="142" actId="1076"/>
          <ac:picMkLst>
            <pc:docMk/>
            <pc:sldMk cId="178025430" sldId="326"/>
            <ac:picMk id="2" creationId="{75FEFE9A-BF32-805B-CCC0-3E52776CF25A}"/>
          </ac:picMkLst>
        </pc:picChg>
      </pc:sldChg>
      <pc:sldChg chg="addSp delSp modSp add ord replId">
        <pc:chgData name="Guest User" userId="" providerId="Windows Live" clId="Web-{164F52F9-9ED6-286F-298E-539AD028C7A9}" dt="2025-12-05T15:47:05.496" v="186"/>
        <pc:sldMkLst>
          <pc:docMk/>
          <pc:sldMk cId="381684455" sldId="327"/>
        </pc:sldMkLst>
        <pc:spChg chg="add mod">
          <ac:chgData name="Guest User" userId="" providerId="Windows Live" clId="Web-{164F52F9-9ED6-286F-298E-539AD028C7A9}" dt="2025-12-05T15:31:32.030" v="108" actId="14100"/>
          <ac:spMkLst>
            <pc:docMk/>
            <pc:sldMk cId="381684455" sldId="327"/>
            <ac:spMk id="11" creationId="{E19F1DC4-20A8-DE6F-1695-53FB49A0A276}"/>
          </ac:spMkLst>
        </pc:spChg>
        <pc:spChg chg="add mod">
          <ac:chgData name="Guest User" userId="" providerId="Windows Live" clId="Web-{164F52F9-9ED6-286F-298E-539AD028C7A9}" dt="2025-12-05T15:32:42.267" v="117" actId="14100"/>
          <ac:spMkLst>
            <pc:docMk/>
            <pc:sldMk cId="381684455" sldId="327"/>
            <ac:spMk id="12" creationId="{8459D9B1-ABC3-B4D1-530D-F2A109A23CB9}"/>
          </ac:spMkLst>
        </pc:spChg>
        <pc:spChg chg="add mod">
          <ac:chgData name="Guest User" userId="" providerId="Windows Live" clId="Web-{164F52F9-9ED6-286F-298E-539AD028C7A9}" dt="2025-12-05T15:31:46.374" v="113" actId="14100"/>
          <ac:spMkLst>
            <pc:docMk/>
            <pc:sldMk cId="381684455" sldId="327"/>
            <ac:spMk id="13" creationId="{2296B724-A0E6-8DF4-5FD7-4E284C3F3160}"/>
          </ac:spMkLst>
        </pc:spChg>
        <pc:picChg chg="add mod">
          <ac:chgData name="Guest User" userId="" providerId="Windows Live" clId="Web-{164F52F9-9ED6-286F-298E-539AD028C7A9}" dt="2025-12-05T15:29:33.726" v="81" actId="14100"/>
          <ac:picMkLst>
            <pc:docMk/>
            <pc:sldMk cId="381684455" sldId="327"/>
            <ac:picMk id="4" creationId="{8BF5D9A3-BB41-A49E-2F43-01E2B8068405}"/>
          </ac:picMkLst>
        </pc:picChg>
        <pc:picChg chg="add mod">
          <ac:chgData name="Guest User" userId="" providerId="Windows Live" clId="Web-{164F52F9-9ED6-286F-298E-539AD028C7A9}" dt="2025-12-05T15:30:08.150" v="89" actId="1076"/>
          <ac:picMkLst>
            <pc:docMk/>
            <pc:sldMk cId="381684455" sldId="327"/>
            <ac:picMk id="5" creationId="{7F842103-24BB-235F-4A97-8BA91EEA6AD9}"/>
          </ac:picMkLst>
        </pc:picChg>
        <pc:picChg chg="add mod">
          <ac:chgData name="Guest User" userId="" providerId="Windows Live" clId="Web-{164F52F9-9ED6-286F-298E-539AD028C7A9}" dt="2025-12-05T15:30:36.261" v="99" actId="1076"/>
          <ac:picMkLst>
            <pc:docMk/>
            <pc:sldMk cId="381684455" sldId="327"/>
            <ac:picMk id="6" creationId="{9DCF231E-CDC5-9470-FE12-B01F651ABD5C}"/>
          </ac:picMkLst>
        </pc:picChg>
      </pc:sldChg>
      <pc:sldChg chg="addSp delSp modSp add ord replId">
        <pc:chgData name="Guest User" userId="" providerId="Windows Live" clId="Web-{164F52F9-9ED6-286F-298E-539AD028C7A9}" dt="2025-12-05T15:51:28.096" v="230" actId="20577"/>
        <pc:sldMkLst>
          <pc:docMk/>
          <pc:sldMk cId="1731232255" sldId="328"/>
        </pc:sldMkLst>
        <pc:spChg chg="add mod">
          <ac:chgData name="Guest User" userId="" providerId="Windows Live" clId="Web-{164F52F9-9ED6-286F-298E-539AD028C7A9}" dt="2025-12-05T15:51:28.096" v="230" actId="20577"/>
          <ac:spMkLst>
            <pc:docMk/>
            <pc:sldMk cId="1731232255" sldId="328"/>
            <ac:spMk id="8" creationId="{765009B3-6C25-A6B2-910D-303AD505C54B}"/>
          </ac:spMkLst>
        </pc:spChg>
      </pc:sldChg>
      <pc:sldChg chg="addSp delSp modSp add ord replId">
        <pc:chgData name="Guest User" userId="" providerId="Windows Live" clId="Web-{164F52F9-9ED6-286F-298E-539AD028C7A9}" dt="2025-12-05T15:47:19.028" v="189"/>
        <pc:sldMkLst>
          <pc:docMk/>
          <pc:sldMk cId="1485306202" sldId="329"/>
        </pc:sldMkLst>
        <pc:spChg chg="add del mod">
          <ac:chgData name="Guest User" userId="" providerId="Windows Live" clId="Web-{164F52F9-9ED6-286F-298E-539AD028C7A9}" dt="2025-12-05T15:43:57.742" v="177" actId="1076"/>
          <ac:spMkLst>
            <pc:docMk/>
            <pc:sldMk cId="1485306202" sldId="329"/>
            <ac:spMk id="5" creationId="{EE928C79-CC21-D638-F103-6BD138C3729C}"/>
          </ac:spMkLst>
        </pc:spChg>
        <pc:picChg chg="add mod">
          <ac:chgData name="Guest User" userId="" providerId="Windows Live" clId="Web-{164F52F9-9ED6-286F-298E-539AD028C7A9}" dt="2025-12-05T15:40:46.878" v="152" actId="1076"/>
          <ac:picMkLst>
            <pc:docMk/>
            <pc:sldMk cId="1485306202" sldId="329"/>
            <ac:picMk id="4" creationId="{76874C55-8543-80DA-164E-AAA3CDEBEF23}"/>
          </ac:picMkLst>
        </pc:picChg>
        <pc:picChg chg="add mod">
          <ac:chgData name="Guest User" userId="" providerId="Windows Live" clId="Web-{164F52F9-9ED6-286F-298E-539AD028C7A9}" dt="2025-12-05T15:40:56.612" v="156" actId="1076"/>
          <ac:picMkLst>
            <pc:docMk/>
            <pc:sldMk cId="1485306202" sldId="329"/>
            <ac:picMk id="6" creationId="{93CD111E-79F5-ABB1-D75F-EEDD4192E315}"/>
          </ac:picMkLst>
        </pc:picChg>
        <pc:picChg chg="add mod">
          <ac:chgData name="Guest User" userId="" providerId="Windows Live" clId="Web-{164F52F9-9ED6-286F-298E-539AD028C7A9}" dt="2025-12-05T15:43:54.399" v="176" actId="1076"/>
          <ac:picMkLst>
            <pc:docMk/>
            <pc:sldMk cId="1485306202" sldId="329"/>
            <ac:picMk id="7" creationId="{531C0705-700E-0E04-611C-3B3B61810633}"/>
          </ac:picMkLst>
        </pc:picChg>
      </pc:sldChg>
      <pc:sldChg chg="addSp delSp modSp add ord replId">
        <pc:chgData name="Guest User" userId="" providerId="Windows Live" clId="Web-{164F52F9-9ED6-286F-298E-539AD028C7A9}" dt="2025-12-05T15:47:22.372" v="190"/>
        <pc:sldMkLst>
          <pc:docMk/>
          <pc:sldMk cId="3959108573" sldId="330"/>
        </pc:sldMkLst>
        <pc:spChg chg="mod">
          <ac:chgData name="Guest User" userId="" providerId="Windows Live" clId="Web-{164F52F9-9ED6-286F-298E-539AD028C7A9}" dt="2025-12-05T15:44:33.462" v="181" actId="1076"/>
          <ac:spMkLst>
            <pc:docMk/>
            <pc:sldMk cId="3959108573" sldId="330"/>
            <ac:spMk id="5" creationId="{DEEFD7C7-5DC7-CDC1-0F60-8DF985DCD319}"/>
          </ac:spMkLst>
        </pc:spChg>
        <pc:picChg chg="add mod">
          <ac:chgData name="Guest User" userId="" providerId="Windows Live" clId="Web-{164F52F9-9ED6-286F-298E-539AD028C7A9}" dt="2025-12-05T15:41:56.083" v="169" actId="1076"/>
          <ac:picMkLst>
            <pc:docMk/>
            <pc:sldMk cId="3959108573" sldId="330"/>
            <ac:picMk id="2" creationId="{669D6730-85D8-4AC3-8941-B6E2135F8CA5}"/>
          </ac:picMkLst>
        </pc:picChg>
      </pc:sldChg>
      <pc:sldChg chg="add replId">
        <pc:chgData name="Guest User" userId="" providerId="Windows Live" clId="Web-{164F52F9-9ED6-286F-298E-539AD028C7A9}" dt="2025-12-05T15:47:56.092" v="191"/>
        <pc:sldMkLst>
          <pc:docMk/>
          <pc:sldMk cId="474711395" sldId="331"/>
        </pc:sldMkLst>
      </pc:sldChg>
      <pc:sldChg chg="addSp modSp add replId">
        <pc:chgData name="Guest User" userId="" providerId="Windows Live" clId="Web-{164F52F9-9ED6-286F-298E-539AD028C7A9}" dt="2025-12-05T16:07:03.037" v="291" actId="1076"/>
        <pc:sldMkLst>
          <pc:docMk/>
          <pc:sldMk cId="807307737" sldId="332"/>
        </pc:sldMkLst>
        <pc:spChg chg="add mod">
          <ac:chgData name="Guest User" userId="" providerId="Windows Live" clId="Web-{164F52F9-9ED6-286F-298E-539AD028C7A9}" dt="2025-12-05T16:07:03.037" v="291" actId="1076"/>
          <ac:spMkLst>
            <pc:docMk/>
            <pc:sldMk cId="807307737" sldId="332"/>
            <ac:spMk id="4" creationId="{30039C7F-D63D-CDC1-19E5-C5CE52451C62}"/>
          </ac:spMkLst>
        </pc:spChg>
        <pc:picChg chg="add mod">
          <ac:chgData name="Guest User" userId="" providerId="Windows Live" clId="Web-{164F52F9-9ED6-286F-298E-539AD028C7A9}" dt="2025-12-05T16:06:59.178" v="290" actId="1076"/>
          <ac:picMkLst>
            <pc:docMk/>
            <pc:sldMk cId="807307737" sldId="332"/>
            <ac:picMk id="2" creationId="{4DC827A3-E0C0-6152-740C-8A2EEDF10BF0}"/>
          </ac:picMkLst>
        </pc:picChg>
      </pc:sldChg>
      <pc:sldChg chg="addSp delSp modSp add replId">
        <pc:chgData name="Guest User" userId="" providerId="Windows Live" clId="Web-{164F52F9-9ED6-286F-298E-539AD028C7A9}" dt="2025-12-05T16:06:15.642" v="286" actId="1076"/>
        <pc:sldMkLst>
          <pc:docMk/>
          <pc:sldMk cId="3234730438" sldId="333"/>
        </pc:sldMkLst>
        <pc:spChg chg="add mod">
          <ac:chgData name="Guest User" userId="" providerId="Windows Live" clId="Web-{164F52F9-9ED6-286F-298E-539AD028C7A9}" dt="2025-12-05T16:06:15.642" v="286" actId="1076"/>
          <ac:spMkLst>
            <pc:docMk/>
            <pc:sldMk cId="3234730438" sldId="333"/>
            <ac:spMk id="6" creationId="{53FC178C-B206-4C22-62BF-89D85420804A}"/>
          </ac:spMkLst>
        </pc:spChg>
        <pc:picChg chg="add mod">
          <ac:chgData name="Guest User" userId="" providerId="Windows Live" clId="Web-{164F52F9-9ED6-286F-298E-539AD028C7A9}" dt="2025-12-05T16:01:37.804" v="246" actId="1076"/>
          <ac:picMkLst>
            <pc:docMk/>
            <pc:sldMk cId="3234730438" sldId="333"/>
            <ac:picMk id="2" creationId="{E96DFD7F-97A5-6654-EDAE-A03F8D06606F}"/>
          </ac:picMkLst>
        </pc:picChg>
        <pc:picChg chg="add mod">
          <ac:chgData name="Guest User" userId="" providerId="Windows Live" clId="Web-{164F52F9-9ED6-286F-298E-539AD028C7A9}" dt="2025-12-05T16:01:41.273" v="248" actId="1076"/>
          <ac:picMkLst>
            <pc:docMk/>
            <pc:sldMk cId="3234730438" sldId="333"/>
            <ac:picMk id="5" creationId="{79A3EC67-9614-884B-4577-9EE0CCD96E3D}"/>
          </ac:picMkLst>
        </pc:picChg>
      </pc:sldChg>
      <pc:sldChg chg="addSp delSp modSp add replId">
        <pc:chgData name="Guest User" userId="" providerId="Windows Live" clId="Web-{164F52F9-9ED6-286F-298E-539AD028C7A9}" dt="2025-12-05T16:04:54.039" v="273" actId="1076"/>
        <pc:sldMkLst>
          <pc:docMk/>
          <pc:sldMk cId="3169096430" sldId="334"/>
        </pc:sldMkLst>
        <pc:spChg chg="add mod">
          <ac:chgData name="Guest User" userId="" providerId="Windows Live" clId="Web-{164F52F9-9ED6-286F-298E-539AD028C7A9}" dt="2025-12-05T16:04:54.039" v="273" actId="1076"/>
          <ac:spMkLst>
            <pc:docMk/>
            <pc:sldMk cId="3169096430" sldId="334"/>
            <ac:spMk id="6" creationId="{D1DAA938-F991-1A99-77EE-0622C78B31B6}"/>
          </ac:spMkLst>
        </pc:spChg>
        <pc:picChg chg="add mod">
          <ac:chgData name="Guest User" userId="" providerId="Windows Live" clId="Web-{164F52F9-9ED6-286F-298E-539AD028C7A9}" dt="2025-12-05T16:04:14.158" v="268" actId="1076"/>
          <ac:picMkLst>
            <pc:docMk/>
            <pc:sldMk cId="3169096430" sldId="334"/>
            <ac:picMk id="4" creationId="{5607CC13-9CA3-FC36-BD74-90E09AF150BD}"/>
          </ac:picMkLst>
        </pc:picChg>
        <pc:picChg chg="add mod">
          <ac:chgData name="Guest User" userId="" providerId="Windows Live" clId="Web-{164F52F9-9ED6-286F-298E-539AD028C7A9}" dt="2025-12-05T16:04:10.533" v="267" actId="1076"/>
          <ac:picMkLst>
            <pc:docMk/>
            <pc:sldMk cId="3169096430" sldId="334"/>
            <ac:picMk id="5" creationId="{34E18B51-2D21-88FC-28C7-6F5D2830FE87}"/>
          </ac:picMkLst>
        </pc:picChg>
      </pc:sldChg>
      <pc:sldChg chg="addSp delSp modSp add ord replId">
        <pc:chgData name="Guest User" userId="" providerId="Windows Live" clId="Web-{164F52F9-9ED6-286F-298E-539AD028C7A9}" dt="2025-12-05T16:17:13.406" v="348" actId="1076"/>
        <pc:sldMkLst>
          <pc:docMk/>
          <pc:sldMk cId="2537719860" sldId="335"/>
        </pc:sldMkLst>
        <pc:spChg chg="add mod">
          <ac:chgData name="Guest User" userId="" providerId="Windows Live" clId="Web-{164F52F9-9ED6-286F-298E-539AD028C7A9}" dt="2025-12-05T16:17:13.406" v="348" actId="1076"/>
          <ac:spMkLst>
            <pc:docMk/>
            <pc:sldMk cId="2537719860" sldId="335"/>
            <ac:spMk id="10" creationId="{5B4A37DD-6722-437F-F047-083C11E91878}"/>
          </ac:spMkLst>
        </pc:spChg>
        <pc:picChg chg="add mod">
          <ac:chgData name="Guest User" userId="" providerId="Windows Live" clId="Web-{164F52F9-9ED6-286F-298E-539AD028C7A9}" dt="2025-12-05T16:11:36.677" v="316" actId="1076"/>
          <ac:picMkLst>
            <pc:docMk/>
            <pc:sldMk cId="2537719860" sldId="335"/>
            <ac:picMk id="8" creationId="{EBA16FBF-0352-EF73-FFA2-19E472DA3714}"/>
          </ac:picMkLst>
        </pc:picChg>
        <pc:picChg chg="add mod">
          <ac:chgData name="Guest User" userId="" providerId="Windows Live" clId="Web-{164F52F9-9ED6-286F-298E-539AD028C7A9}" dt="2025-12-05T16:11:58.678" v="321" actId="1076"/>
          <ac:picMkLst>
            <pc:docMk/>
            <pc:sldMk cId="2537719860" sldId="335"/>
            <ac:picMk id="9" creationId="{6B58184C-407E-270C-333B-1C8D3BD34EBE}"/>
          </ac:picMkLst>
        </pc:picChg>
      </pc:sldChg>
      <pc:sldChg chg="addSp delSp modSp add ord replId">
        <pc:chgData name="Guest User" userId="" providerId="Windows Live" clId="Web-{164F52F9-9ED6-286F-298E-539AD028C7A9}" dt="2025-12-05T16:16:10.045" v="342"/>
        <pc:sldMkLst>
          <pc:docMk/>
          <pc:sldMk cId="3628960809" sldId="336"/>
        </pc:sldMkLst>
        <pc:spChg chg="add mod">
          <ac:chgData name="Guest User" userId="" providerId="Windows Live" clId="Web-{164F52F9-9ED6-286F-298E-539AD028C7A9}" dt="2025-12-05T16:16:10.045" v="342"/>
          <ac:spMkLst>
            <pc:docMk/>
            <pc:sldMk cId="3628960809" sldId="336"/>
            <ac:spMk id="7" creationId="{B9350DD9-310D-41F6-48E4-CA3922236E92}"/>
          </ac:spMkLst>
        </pc:spChg>
        <pc:picChg chg="add mod">
          <ac:chgData name="Guest User" userId="" providerId="Windows Live" clId="Web-{164F52F9-9ED6-286F-298E-539AD028C7A9}" dt="2025-12-05T16:13:48.556" v="336" actId="1076"/>
          <ac:picMkLst>
            <pc:docMk/>
            <pc:sldMk cId="3628960809" sldId="336"/>
            <ac:picMk id="6" creationId="{9A4423F5-6FDA-02C9-D87B-9D1B43C914FA}"/>
          </ac:picMkLst>
        </pc:picChg>
      </pc:sldChg>
      <pc:sldChg chg="addSp delSp modSp add ord replId">
        <pc:chgData name="Guest User" userId="" providerId="Windows Live" clId="Web-{164F52F9-9ED6-286F-298E-539AD028C7A9}" dt="2025-12-05T16:19:40.877" v="374"/>
        <pc:sldMkLst>
          <pc:docMk/>
          <pc:sldMk cId="4260276319" sldId="337"/>
        </pc:sldMkLst>
        <pc:spChg chg="add mod">
          <ac:chgData name="Guest User" userId="" providerId="Windows Live" clId="Web-{164F52F9-9ED6-286F-298E-539AD028C7A9}" dt="2025-12-05T16:19:40.877" v="374"/>
          <ac:spMkLst>
            <pc:docMk/>
            <pc:sldMk cId="4260276319" sldId="337"/>
            <ac:spMk id="4" creationId="{BF2DF292-9E91-560F-E0DC-7BB4CA17191A}"/>
          </ac:spMkLst>
        </pc:spChg>
      </pc:sldChg>
      <pc:sldChg chg="modSp add ord replId">
        <pc:chgData name="Guest User" userId="" providerId="Windows Live" clId="Web-{164F52F9-9ED6-286F-298E-539AD028C7A9}" dt="2025-12-05T16:24:15.270" v="381"/>
        <pc:sldMkLst>
          <pc:docMk/>
          <pc:sldMk cId="4100058540" sldId="341"/>
        </pc:sldMkLst>
        <pc:spChg chg="mod">
          <ac:chgData name="Guest User" userId="" providerId="Windows Live" clId="Web-{164F52F9-9ED6-286F-298E-539AD028C7A9}" dt="2025-12-05T16:20:47.959" v="379" actId="1076"/>
          <ac:spMkLst>
            <pc:docMk/>
            <pc:sldMk cId="4100058540" sldId="341"/>
            <ac:spMk id="2" creationId="{84461BFA-EF96-6958-6043-6275145830F6}"/>
          </ac:spMkLst>
        </pc:spChg>
      </pc:sldChg>
    </pc:docChg>
  </pc:docChgLst>
  <pc:docChgLst>
    <pc:chgData name="Guest User" providerId="Windows Live" clId="Web-{C73E2113-657B-7E9E-6DDD-75D164F1AF9C}"/>
    <pc:docChg chg="modSld">
      <pc:chgData name="Guest User" userId="" providerId="Windows Live" clId="Web-{C73E2113-657B-7E9E-6DDD-75D164F1AF9C}" dt="2025-12-09T04:03:53.679" v="32" actId="20577"/>
      <pc:docMkLst>
        <pc:docMk/>
      </pc:docMkLst>
      <pc:sldChg chg="delSp">
        <pc:chgData name="Guest User" userId="" providerId="Windows Live" clId="Web-{C73E2113-657B-7E9E-6DDD-75D164F1AF9C}" dt="2025-12-08T20:33:53.459" v="25"/>
        <pc:sldMkLst>
          <pc:docMk/>
          <pc:sldMk cId="636929804" sldId="282"/>
        </pc:sldMkLst>
      </pc:sldChg>
      <pc:sldChg chg="addSp modSp">
        <pc:chgData name="Guest User" userId="" providerId="Windows Live" clId="Web-{C73E2113-657B-7E9E-6DDD-75D164F1AF9C}" dt="2025-12-08T20:33:11.334" v="21" actId="20577"/>
        <pc:sldMkLst>
          <pc:docMk/>
          <pc:sldMk cId="2321035820" sldId="344"/>
        </pc:sldMkLst>
        <pc:spChg chg="add mod">
          <ac:chgData name="Guest User" userId="" providerId="Windows Live" clId="Web-{C73E2113-657B-7E9E-6DDD-75D164F1AF9C}" dt="2025-12-08T20:33:11.334" v="21" actId="20577"/>
          <ac:spMkLst>
            <pc:docMk/>
            <pc:sldMk cId="2321035820" sldId="344"/>
            <ac:spMk id="4" creationId="{E6A58599-0D63-8130-B12B-D9291D87A6AA}"/>
          </ac:spMkLst>
        </pc:spChg>
        <pc:picChg chg="mod">
          <ac:chgData name="Guest User" userId="" providerId="Windows Live" clId="Web-{C73E2113-657B-7E9E-6DDD-75D164F1AF9C}" dt="2025-12-08T20:29:49.928" v="7" actId="1076"/>
          <ac:picMkLst>
            <pc:docMk/>
            <pc:sldMk cId="2321035820" sldId="344"/>
            <ac:picMk id="2" creationId="{4D740CCE-F87A-6E7F-A07F-C5AAFD9E3A7C}"/>
          </ac:picMkLst>
        </pc:picChg>
      </pc:sldChg>
      <pc:sldChg chg="addSp delSp modSp">
        <pc:chgData name="Guest User" userId="" providerId="Windows Live" clId="Web-{C73E2113-657B-7E9E-6DDD-75D164F1AF9C}" dt="2025-12-09T04:03:22.148" v="27"/>
        <pc:sldMkLst>
          <pc:docMk/>
          <pc:sldMk cId="777892973" sldId="345"/>
        </pc:sldMkLst>
        <pc:spChg chg="add del mod">
          <ac:chgData name="Guest User" userId="" providerId="Windows Live" clId="Web-{C73E2113-657B-7E9E-6DDD-75D164F1AF9C}" dt="2025-12-09T04:03:22.148" v="27"/>
          <ac:spMkLst>
            <pc:docMk/>
            <pc:sldMk cId="777892973" sldId="345"/>
            <ac:spMk id="6" creationId="{85410A94-DEA5-AABB-EFE9-9A4C97B13923}"/>
          </ac:spMkLst>
        </pc:spChg>
        <pc:picChg chg="mod">
          <ac:chgData name="Guest User" userId="" providerId="Windows Live" clId="Web-{C73E2113-657B-7E9E-6DDD-75D164F1AF9C}" dt="2025-12-09T04:02:59.554" v="26" actId="1076"/>
          <ac:picMkLst>
            <pc:docMk/>
            <pc:sldMk cId="777892973" sldId="345"/>
            <ac:picMk id="2" creationId="{FA868094-FA9F-A8A1-0E74-EDA59F171B38}"/>
          </ac:picMkLst>
        </pc:picChg>
      </pc:sldChg>
      <pc:sldChg chg="modSp">
        <pc:chgData name="Guest User" userId="" providerId="Windows Live" clId="Web-{C73E2113-657B-7E9E-6DDD-75D164F1AF9C}" dt="2025-12-09T04:03:53.679" v="32" actId="20577"/>
        <pc:sldMkLst>
          <pc:docMk/>
          <pc:sldMk cId="2819057599" sldId="346"/>
        </pc:sldMkLst>
        <pc:spChg chg="mod">
          <ac:chgData name="Guest User" userId="" providerId="Windows Live" clId="Web-{C73E2113-657B-7E9E-6DDD-75D164F1AF9C}" dt="2025-12-09T04:03:53.679" v="32" actId="20577"/>
          <ac:spMkLst>
            <pc:docMk/>
            <pc:sldMk cId="2819057599" sldId="346"/>
            <ac:spMk id="2" creationId="{90E52744-0E73-ED4A-4A3E-49DED0BB5564}"/>
          </ac:spMkLst>
        </pc:spChg>
      </pc:sldChg>
    </pc:docChg>
  </pc:docChgLst>
  <pc:docChgLst>
    <pc:chgData name="Guest User" providerId="Windows Live" clId="Web-{58326D4C-B91B-B2EA-522E-AED6FC965A6C}"/>
    <pc:docChg chg="addSld modSld">
      <pc:chgData name="Guest User" userId="" providerId="Windows Live" clId="Web-{58326D4C-B91B-B2EA-522E-AED6FC965A6C}" dt="2025-12-06T23:48:43.540" v="103" actId="1076"/>
      <pc:docMkLst>
        <pc:docMk/>
      </pc:docMkLst>
      <pc:sldChg chg="modSp">
        <pc:chgData name="Guest User" userId="" providerId="Windows Live" clId="Web-{58326D4C-B91B-B2EA-522E-AED6FC965A6C}" dt="2025-12-05T16:46:20.721" v="76" actId="20577"/>
        <pc:sldMkLst>
          <pc:docMk/>
          <pc:sldMk cId="2799316722" sldId="288"/>
        </pc:sldMkLst>
      </pc:sldChg>
      <pc:sldChg chg="delSp modSp">
        <pc:chgData name="Guest User" userId="" providerId="Windows Live" clId="Web-{58326D4C-B91B-B2EA-522E-AED6FC965A6C}" dt="2025-12-06T23:43:38.721" v="80"/>
        <pc:sldMkLst>
          <pc:docMk/>
          <pc:sldMk cId="811066712" sldId="301"/>
        </pc:sldMkLst>
        <pc:spChg chg="mod">
          <ac:chgData name="Guest User" userId="" providerId="Windows Live" clId="Web-{58326D4C-B91B-B2EA-522E-AED6FC965A6C}" dt="2025-12-05T16:43:35.667" v="43" actId="20577"/>
          <ac:spMkLst>
            <pc:docMk/>
            <pc:sldMk cId="811066712" sldId="301"/>
            <ac:spMk id="14" creationId="{E3C114C4-63C7-32C6-6F55-B4A15550DBDE}"/>
          </ac:spMkLst>
        </pc:spChg>
      </pc:sldChg>
      <pc:sldChg chg="modSp">
        <pc:chgData name="Guest User" userId="" providerId="Windows Live" clId="Web-{58326D4C-B91B-B2EA-522E-AED6FC965A6C}" dt="2025-12-05T16:46:58.583" v="78" actId="20577"/>
        <pc:sldMkLst>
          <pc:docMk/>
          <pc:sldMk cId="4260276319" sldId="337"/>
        </pc:sldMkLst>
        <pc:spChg chg="mod">
          <ac:chgData name="Guest User" userId="" providerId="Windows Live" clId="Web-{58326D4C-B91B-B2EA-522E-AED6FC965A6C}" dt="2025-12-05T16:46:58.583" v="78" actId="20577"/>
          <ac:spMkLst>
            <pc:docMk/>
            <pc:sldMk cId="4260276319" sldId="337"/>
            <ac:spMk id="4" creationId="{BF2DF292-9E91-560F-E0DC-7BB4CA17191A}"/>
          </ac:spMkLst>
        </pc:spChg>
      </pc:sldChg>
      <pc:sldChg chg="addSp delSp modSp add replId">
        <pc:chgData name="Guest User" userId="" providerId="Windows Live" clId="Web-{58326D4C-B91B-B2EA-522E-AED6FC965A6C}" dt="2025-12-06T23:48:43.540" v="103" actId="1076"/>
        <pc:sldMkLst>
          <pc:docMk/>
          <pc:sldMk cId="2321035820" sldId="344"/>
        </pc:sldMkLst>
        <pc:spChg chg="add mod">
          <ac:chgData name="Guest User" userId="" providerId="Windows Live" clId="Web-{58326D4C-B91B-B2EA-522E-AED6FC965A6C}" dt="2025-12-06T23:48:43.540" v="103" actId="1076"/>
          <ac:spMkLst>
            <pc:docMk/>
            <pc:sldMk cId="2321035820" sldId="344"/>
            <ac:spMk id="6" creationId="{746DF0FA-9201-746F-2A57-449163BA46B6}"/>
          </ac:spMkLst>
        </pc:spChg>
      </pc:sldChg>
    </pc:docChg>
  </pc:docChgLst>
  <pc:docChgLst>
    <pc:chgData name="Guest User" providerId="Windows Live" clId="Web-{3CA442E6-515A-3495-1836-CC3EA45ABF15}"/>
    <pc:docChg chg="modSld">
      <pc:chgData name="Guest User" userId="" providerId="Windows Live" clId="Web-{3CA442E6-515A-3495-1836-CC3EA45ABF15}" dt="2025-11-14T20:59:38.461" v="18" actId="20577"/>
      <pc:docMkLst>
        <pc:docMk/>
      </pc:docMkLst>
      <pc:sldChg chg="modSp">
        <pc:chgData name="Guest User" userId="" providerId="Windows Live" clId="Web-{3CA442E6-515A-3495-1836-CC3EA45ABF15}" dt="2025-11-14T20:59:38.461" v="18" actId="20577"/>
        <pc:sldMkLst>
          <pc:docMk/>
          <pc:sldMk cId="2403577982" sldId="284"/>
        </pc:sldMkLst>
        <pc:spChg chg="mod">
          <ac:chgData name="Guest User" userId="" providerId="Windows Live" clId="Web-{3CA442E6-515A-3495-1836-CC3EA45ABF15}" dt="2025-11-14T20:59:38.461" v="18" actId="20577"/>
          <ac:spMkLst>
            <pc:docMk/>
            <pc:sldMk cId="2403577982" sldId="284"/>
            <ac:spMk id="12" creationId="{816DD5EF-A685-FCB1-32E9-C90BA2610641}"/>
          </ac:spMkLst>
        </pc:spChg>
      </pc:sldChg>
    </pc:docChg>
  </pc:docChgLst>
  <pc:docChgLst>
    <pc:chgData name="Dan Rusev" userId="0a14e4aab7bfe13b" providerId="LiveId" clId="{D00FB77A-1415-41E2-B1B4-27126A970F33}"/>
    <pc:docChg chg="undo custSel addSld delSld modSld sldOrd modMainMaster">
      <pc:chgData name="Dan Rusev" userId="0a14e4aab7bfe13b" providerId="LiveId" clId="{D00FB77A-1415-41E2-B1B4-27126A970F33}" dt="2025-12-10T23:23:19.934" v="9147" actId="20577"/>
      <pc:docMkLst>
        <pc:docMk/>
      </pc:docMkLst>
      <pc:sldChg chg="modNotesTx">
        <pc:chgData name="Dan Rusev" userId="0a14e4aab7bfe13b" providerId="LiveId" clId="{D00FB77A-1415-41E2-B1B4-27126A970F33}" dt="2025-12-10T20:23:26.029" v="6562" actId="20577"/>
        <pc:sldMkLst>
          <pc:docMk/>
          <pc:sldMk cId="2586058810" sldId="256"/>
        </pc:sldMkLst>
      </pc:sldChg>
      <pc:sldChg chg="modSp mod modNotesTx">
        <pc:chgData name="Dan Rusev" userId="0a14e4aab7bfe13b" providerId="LiveId" clId="{D00FB77A-1415-41E2-B1B4-27126A970F33}" dt="2025-12-10T22:42:14.881" v="7519" actId="20577"/>
        <pc:sldMkLst>
          <pc:docMk/>
          <pc:sldMk cId="1713219598" sldId="257"/>
        </pc:sldMkLst>
        <pc:spChg chg="mod">
          <ac:chgData name="Dan Rusev" userId="0a14e4aab7bfe13b" providerId="LiveId" clId="{D00FB77A-1415-41E2-B1B4-27126A970F33}" dt="2025-12-04T18:56:02.833" v="1541" actId="113"/>
          <ac:spMkLst>
            <pc:docMk/>
            <pc:sldMk cId="1713219598" sldId="257"/>
            <ac:spMk id="2" creationId="{1BEF5859-10C9-4588-9727-B9362E26C29D}"/>
          </ac:spMkLst>
        </pc:spChg>
      </pc:sldChg>
      <pc:sldChg chg="addSp delSp modSp mod">
        <pc:chgData name="Dan Rusev" userId="0a14e4aab7bfe13b" providerId="LiveId" clId="{D00FB77A-1415-41E2-B1B4-27126A970F33}" dt="2025-12-04T19:58:59.651" v="3726" actId="113"/>
        <pc:sldMkLst>
          <pc:docMk/>
          <pc:sldMk cId="3571516367" sldId="258"/>
        </pc:sldMkLst>
        <pc:spChg chg="mod">
          <ac:chgData name="Dan Rusev" userId="0a14e4aab7bfe13b" providerId="LiveId" clId="{D00FB77A-1415-41E2-B1B4-27126A970F33}" dt="2025-12-04T19:58:59.651" v="3726" actId="113"/>
          <ac:spMkLst>
            <pc:docMk/>
            <pc:sldMk cId="3571516367" sldId="258"/>
            <ac:spMk id="3" creationId="{9D5232F9-FD00-464A-9F17-619C91AEF8F3}"/>
          </ac:spMkLst>
        </pc:spChg>
        <pc:spChg chg="add mod">
          <ac:chgData name="Dan Rusev" userId="0a14e4aab7bfe13b" providerId="LiveId" clId="{D00FB77A-1415-41E2-B1B4-27126A970F33}" dt="2025-12-04T15:31:39.120" v="210" actId="1076"/>
          <ac:spMkLst>
            <pc:docMk/>
            <pc:sldMk cId="3571516367" sldId="258"/>
            <ac:spMk id="8" creationId="{FA1D3D7D-3FC6-A8EB-54AF-B2954ED4C7E1}"/>
          </ac:spMkLst>
        </pc:spChg>
        <pc:picChg chg="add mod modCrop">
          <ac:chgData name="Dan Rusev" userId="0a14e4aab7bfe13b" providerId="LiveId" clId="{D00FB77A-1415-41E2-B1B4-27126A970F33}" dt="2025-12-04T19:12:42.876" v="1903" actId="1076"/>
          <ac:picMkLst>
            <pc:docMk/>
            <pc:sldMk cId="3571516367" sldId="258"/>
            <ac:picMk id="5" creationId="{46C01DB2-69F6-C56D-8A1B-E516EA8B8ADA}"/>
          </ac:picMkLst>
        </pc:picChg>
      </pc:sldChg>
      <pc:sldChg chg="modSp mod modNotesTx">
        <pc:chgData name="Dan Rusev" userId="0a14e4aab7bfe13b" providerId="LiveId" clId="{D00FB77A-1415-41E2-B1B4-27126A970F33}" dt="2025-12-10T23:23:19.934" v="9147" actId="20577"/>
        <pc:sldMkLst>
          <pc:docMk/>
          <pc:sldMk cId="1969787568" sldId="271"/>
        </pc:sldMkLst>
        <pc:spChg chg="mod">
          <ac:chgData name="Dan Rusev" userId="0a14e4aab7bfe13b" providerId="LiveId" clId="{D00FB77A-1415-41E2-B1B4-27126A970F33}" dt="2025-12-06T00:31:31.189" v="6341" actId="113"/>
          <ac:spMkLst>
            <pc:docMk/>
            <pc:sldMk cId="1969787568" sldId="271"/>
            <ac:spMk id="3" creationId="{AF64C29E-DF30-4DC6-AB95-2016F9A703B6}"/>
          </ac:spMkLst>
        </pc:spChg>
      </pc:sldChg>
      <pc:sldChg chg="addSp delSp modSp mod modNotesTx">
        <pc:chgData name="Dan Rusev" userId="0a14e4aab7bfe13b" providerId="LiveId" clId="{D00FB77A-1415-41E2-B1B4-27126A970F33}" dt="2025-12-10T22:50:38.120" v="7541" actId="20577"/>
        <pc:sldMkLst>
          <pc:docMk/>
          <pc:sldMk cId="103458723" sldId="281"/>
        </pc:sldMkLst>
        <pc:spChg chg="mod">
          <ac:chgData name="Dan Rusev" userId="0a14e4aab7bfe13b" providerId="LiveId" clId="{D00FB77A-1415-41E2-B1B4-27126A970F33}" dt="2025-12-04T18:49:44.150" v="1397" actId="1076"/>
          <ac:spMkLst>
            <pc:docMk/>
            <pc:sldMk cId="103458723" sldId="281"/>
            <ac:spMk id="2" creationId="{A95E2E6A-35EC-1B8E-0FD7-8C67870ACA64}"/>
          </ac:spMkLst>
        </pc:spChg>
        <pc:spChg chg="add mod">
          <ac:chgData name="Dan Rusev" userId="0a14e4aab7bfe13b" providerId="LiveId" clId="{D00FB77A-1415-41E2-B1B4-27126A970F33}" dt="2025-12-04T21:05:45.568" v="6072" actId="1076"/>
          <ac:spMkLst>
            <pc:docMk/>
            <pc:sldMk cId="103458723" sldId="281"/>
            <ac:spMk id="10" creationId="{4762382E-16FB-571C-D733-6B4529262A3C}"/>
          </ac:spMkLst>
        </pc:spChg>
        <pc:spChg chg="mod">
          <ac:chgData name="Dan Rusev" userId="0a14e4aab7bfe13b" providerId="LiveId" clId="{D00FB77A-1415-41E2-B1B4-27126A970F33}" dt="2025-12-04T21:06:10.325" v="6075" actId="1076"/>
          <ac:spMkLst>
            <pc:docMk/>
            <pc:sldMk cId="103458723" sldId="281"/>
            <ac:spMk id="12" creationId="{554B61B9-26F6-B304-92CD-03053DAAF2A8}"/>
          </ac:spMkLst>
        </pc:spChg>
        <pc:spChg chg="add mod">
          <ac:chgData name="Dan Rusev" userId="0a14e4aab7bfe13b" providerId="LiveId" clId="{D00FB77A-1415-41E2-B1B4-27126A970F33}" dt="2025-12-04T19:59:57.811" v="3733" actId="1076"/>
          <ac:spMkLst>
            <pc:docMk/>
            <pc:sldMk cId="103458723" sldId="281"/>
            <ac:spMk id="15" creationId="{A3E12354-01D3-7B26-7A91-659727D298DD}"/>
          </ac:spMkLst>
        </pc:spChg>
        <pc:picChg chg="add mod">
          <ac:chgData name="Dan Rusev" userId="0a14e4aab7bfe13b" providerId="LiveId" clId="{D00FB77A-1415-41E2-B1B4-27126A970F33}" dt="2025-12-04T16:31:09.245" v="504" actId="14100"/>
          <ac:picMkLst>
            <pc:docMk/>
            <pc:sldMk cId="103458723" sldId="281"/>
            <ac:picMk id="13" creationId="{BE8DEC34-8B51-614B-DCC4-317C3925662B}"/>
          </ac:picMkLst>
        </pc:picChg>
        <pc:picChg chg="add mod">
          <ac:chgData name="Dan Rusev" userId="0a14e4aab7bfe13b" providerId="LiveId" clId="{D00FB77A-1415-41E2-B1B4-27126A970F33}" dt="2025-12-04T16:31:01.158" v="500" actId="14100"/>
          <ac:picMkLst>
            <pc:docMk/>
            <pc:sldMk cId="103458723" sldId="281"/>
            <ac:picMk id="3074" creationId="{41097799-F071-24FF-7337-BE1E6F368F7F}"/>
          </ac:picMkLst>
        </pc:picChg>
      </pc:sldChg>
      <pc:sldChg chg="addSp delSp modSp mod ord modNotesTx">
        <pc:chgData name="Dan Rusev" userId="0a14e4aab7bfe13b" providerId="LiveId" clId="{D00FB77A-1415-41E2-B1B4-27126A970F33}" dt="2025-12-10T22:54:25.381" v="7610" actId="20577"/>
        <pc:sldMkLst>
          <pc:docMk/>
          <pc:sldMk cId="636929804" sldId="282"/>
        </pc:sldMkLst>
      </pc:sldChg>
      <pc:sldChg chg="addSp modSp mod ord modNotesTx">
        <pc:chgData name="Dan Rusev" userId="0a14e4aab7bfe13b" providerId="LiveId" clId="{D00FB77A-1415-41E2-B1B4-27126A970F33}" dt="2025-12-10T23:22:30.391" v="9132" actId="20577"/>
        <pc:sldMkLst>
          <pc:docMk/>
          <pc:sldMk cId="2403577982" sldId="284"/>
        </pc:sldMkLst>
        <pc:spChg chg="add mod">
          <ac:chgData name="Dan Rusev" userId="0a14e4aab7bfe13b" providerId="LiveId" clId="{D00FB77A-1415-41E2-B1B4-27126A970F33}" dt="2025-12-04T21:18:13.418" v="6121" actId="1076"/>
          <ac:spMkLst>
            <pc:docMk/>
            <pc:sldMk cId="2403577982" sldId="284"/>
            <ac:spMk id="3" creationId="{F8BA3E8C-256E-4EED-8385-12C84EE7E451}"/>
          </ac:spMkLst>
        </pc:spChg>
        <pc:spChg chg="mod">
          <ac:chgData name="Dan Rusev" userId="0a14e4aab7bfe13b" providerId="LiveId" clId="{D00FB77A-1415-41E2-B1B4-27126A970F33}" dt="2025-12-06T00:31:24.457" v="6340" actId="113"/>
          <ac:spMkLst>
            <pc:docMk/>
            <pc:sldMk cId="2403577982" sldId="284"/>
            <ac:spMk id="12" creationId="{816DD5EF-A685-FCB1-32E9-C90BA2610641}"/>
          </ac:spMkLst>
        </pc:spChg>
        <pc:spChg chg="mod">
          <ac:chgData name="Dan Rusev" userId="0a14e4aab7bfe13b" providerId="LiveId" clId="{D00FB77A-1415-41E2-B1B4-27126A970F33}" dt="2025-12-04T20:58:01.183" v="5978" actId="1076"/>
          <ac:spMkLst>
            <pc:docMk/>
            <pc:sldMk cId="2403577982" sldId="284"/>
            <ac:spMk id="17" creationId="{09140014-73D5-419B-8867-972BB18D52D4}"/>
          </ac:spMkLst>
        </pc:spChg>
        <pc:picChg chg="add mod">
          <ac:chgData name="Dan Rusev" userId="0a14e4aab7bfe13b" providerId="LiveId" clId="{D00FB77A-1415-41E2-B1B4-27126A970F33}" dt="2025-12-04T20:59:34.794" v="6004" actId="14100"/>
          <ac:picMkLst>
            <pc:docMk/>
            <pc:sldMk cId="2403577982" sldId="284"/>
            <ac:picMk id="4098" creationId="{D6B53547-05A2-9AAF-ACD2-FBC9167FF558}"/>
          </ac:picMkLst>
        </pc:picChg>
        <pc:picChg chg="add mod">
          <ac:chgData name="Dan Rusev" userId="0a14e4aab7bfe13b" providerId="LiveId" clId="{D00FB77A-1415-41E2-B1B4-27126A970F33}" dt="2025-12-04T20:59:15.886" v="5997" actId="1076"/>
          <ac:picMkLst>
            <pc:docMk/>
            <pc:sldMk cId="2403577982" sldId="284"/>
            <ac:picMk id="4100" creationId="{0EEEAC31-57B9-5187-B7BA-E422391E37EB}"/>
          </ac:picMkLst>
        </pc:picChg>
        <pc:picChg chg="add mod">
          <ac:chgData name="Dan Rusev" userId="0a14e4aab7bfe13b" providerId="LiveId" clId="{D00FB77A-1415-41E2-B1B4-27126A970F33}" dt="2025-12-04T20:59:39.045" v="6006" actId="14100"/>
          <ac:picMkLst>
            <pc:docMk/>
            <pc:sldMk cId="2403577982" sldId="284"/>
            <ac:picMk id="4102" creationId="{B4DBC1CD-5DDD-77EE-6A90-A41F128B07D4}"/>
          </ac:picMkLst>
        </pc:picChg>
      </pc:sldChg>
      <pc:sldChg chg="addSp modSp mod modNotesTx">
        <pc:chgData name="Dan Rusev" userId="0a14e4aab7bfe13b" providerId="LiveId" clId="{D00FB77A-1415-41E2-B1B4-27126A970F33}" dt="2025-12-10T23:16:28.072" v="8799" actId="20577"/>
        <pc:sldMkLst>
          <pc:docMk/>
          <pc:sldMk cId="2791821786" sldId="285"/>
        </pc:sldMkLst>
        <pc:spChg chg="mod">
          <ac:chgData name="Dan Rusev" userId="0a14e4aab7bfe13b" providerId="LiveId" clId="{D00FB77A-1415-41E2-B1B4-27126A970F33}" dt="2025-12-04T20:41:44.433" v="5447" actId="1076"/>
          <ac:spMkLst>
            <pc:docMk/>
            <pc:sldMk cId="2791821786" sldId="285"/>
            <ac:spMk id="4" creationId="{8B3791CD-9FDC-072E-3D0F-B7EF4B9777A1}"/>
          </ac:spMkLst>
        </pc:spChg>
        <pc:spChg chg="mod">
          <ac:chgData name="Dan Rusev" userId="0a14e4aab7bfe13b" providerId="LiveId" clId="{D00FB77A-1415-41E2-B1B4-27126A970F33}" dt="2025-12-04T20:40:44.511" v="5355" actId="1076"/>
          <ac:spMkLst>
            <pc:docMk/>
            <pc:sldMk cId="2791821786" sldId="285"/>
            <ac:spMk id="8" creationId="{3E5FEE2D-79E5-4C1D-8BF7-EE619CA7039A}"/>
          </ac:spMkLst>
        </pc:spChg>
        <pc:picChg chg="add mod">
          <ac:chgData name="Dan Rusev" userId="0a14e4aab7bfe13b" providerId="LiveId" clId="{D00FB77A-1415-41E2-B1B4-27126A970F33}" dt="2025-12-04T20:40:48.242" v="5356" actId="1076"/>
          <ac:picMkLst>
            <pc:docMk/>
            <pc:sldMk cId="2791821786" sldId="285"/>
            <ac:picMk id="3" creationId="{A34AA643-74C8-FBD1-8768-7A7270E7DB5E}"/>
          </ac:picMkLst>
        </pc:picChg>
        <pc:picChg chg="add mod">
          <ac:chgData name="Dan Rusev" userId="0a14e4aab7bfe13b" providerId="LiveId" clId="{D00FB77A-1415-41E2-B1B4-27126A970F33}" dt="2025-12-04T20:42:11.490" v="5451" actId="14100"/>
          <ac:picMkLst>
            <pc:docMk/>
            <pc:sldMk cId="2791821786" sldId="285"/>
            <ac:picMk id="6" creationId="{E264A2EA-BBEC-D149-7B58-17D5CF1D0ED8}"/>
          </ac:picMkLst>
        </pc:picChg>
        <pc:picChg chg="add mod">
          <ac:chgData name="Dan Rusev" userId="0a14e4aab7bfe13b" providerId="LiveId" clId="{D00FB77A-1415-41E2-B1B4-27126A970F33}" dt="2025-12-04T20:42:42.226" v="5454" actId="14100"/>
          <ac:picMkLst>
            <pc:docMk/>
            <pc:sldMk cId="2791821786" sldId="285"/>
            <ac:picMk id="7" creationId="{E0609A63-8658-553A-D51B-69591DBF8763}"/>
          </ac:picMkLst>
        </pc:picChg>
      </pc:sldChg>
      <pc:sldChg chg="addSp delSp modSp mod modNotesTx">
        <pc:chgData name="Dan Rusev" userId="0a14e4aab7bfe13b" providerId="LiveId" clId="{D00FB77A-1415-41E2-B1B4-27126A970F33}" dt="2025-12-10T20:33:46.721" v="6687" actId="20577"/>
        <pc:sldMkLst>
          <pc:docMk/>
          <pc:sldMk cId="376322943" sldId="286"/>
        </pc:sldMkLst>
        <pc:spChg chg="mod">
          <ac:chgData name="Dan Rusev" userId="0a14e4aab7bfe13b" providerId="LiveId" clId="{D00FB77A-1415-41E2-B1B4-27126A970F33}" dt="2025-12-04T18:49:11.922" v="1392" actId="1076"/>
          <ac:spMkLst>
            <pc:docMk/>
            <pc:sldMk cId="376322943" sldId="286"/>
            <ac:spMk id="2" creationId="{3F69E650-D4B4-F785-A489-8D245F802FBF}"/>
          </ac:spMkLst>
        </pc:spChg>
        <pc:spChg chg="add mod">
          <ac:chgData name="Dan Rusev" userId="0a14e4aab7bfe13b" providerId="LiveId" clId="{D00FB77A-1415-41E2-B1B4-27126A970F33}" dt="2025-12-04T20:03:45.932" v="3781" actId="12"/>
          <ac:spMkLst>
            <pc:docMk/>
            <pc:sldMk cId="376322943" sldId="286"/>
            <ac:spMk id="8" creationId="{A32D6B77-B5AC-F896-1D3F-A0C2241C34B8}"/>
          </ac:spMkLst>
        </pc:spChg>
        <pc:spChg chg="add mod">
          <ac:chgData name="Dan Rusev" userId="0a14e4aab7bfe13b" providerId="LiveId" clId="{D00FB77A-1415-41E2-B1B4-27126A970F33}" dt="2025-12-04T20:03:51.134" v="3783" actId="14100"/>
          <ac:spMkLst>
            <pc:docMk/>
            <pc:sldMk cId="376322943" sldId="286"/>
            <ac:spMk id="13" creationId="{8EE71BF6-8BF7-D39E-BE9B-1AF458A69094}"/>
          </ac:spMkLst>
        </pc:spChg>
        <pc:picChg chg="add mod">
          <ac:chgData name="Dan Rusev" userId="0a14e4aab7bfe13b" providerId="LiveId" clId="{D00FB77A-1415-41E2-B1B4-27126A970F33}" dt="2025-12-04T18:49:15.249" v="1393" actId="1076"/>
          <ac:picMkLst>
            <pc:docMk/>
            <pc:sldMk cId="376322943" sldId="286"/>
            <ac:picMk id="4" creationId="{C916E1CD-EE62-90CA-7389-0A2F23471B37}"/>
          </ac:picMkLst>
        </pc:picChg>
        <pc:picChg chg="add mod">
          <ac:chgData name="Dan Rusev" userId="0a14e4aab7bfe13b" providerId="LiveId" clId="{D00FB77A-1415-41E2-B1B4-27126A970F33}" dt="2025-12-04T18:49:19.792" v="1395" actId="1076"/>
          <ac:picMkLst>
            <pc:docMk/>
            <pc:sldMk cId="376322943" sldId="286"/>
            <ac:picMk id="7" creationId="{429944F9-EFBB-16AF-6F37-F622D95F05D7}"/>
          </ac:picMkLst>
        </pc:picChg>
      </pc:sldChg>
      <pc:sldChg chg="delSp modSp mod">
        <pc:chgData name="Dan Rusev" userId="0a14e4aab7bfe13b" providerId="LiveId" clId="{D00FB77A-1415-41E2-B1B4-27126A970F33}" dt="2025-12-08T20:11:34.732" v="6352" actId="1076"/>
        <pc:sldMkLst>
          <pc:docMk/>
          <pc:sldMk cId="2799316722" sldId="288"/>
        </pc:sldMkLst>
        <pc:spChg chg="mod">
          <ac:chgData name="Dan Rusev" userId="0a14e4aab7bfe13b" providerId="LiveId" clId="{D00FB77A-1415-41E2-B1B4-27126A970F33}" dt="2025-12-08T20:11:34.732" v="6352" actId="1076"/>
          <ac:spMkLst>
            <pc:docMk/>
            <pc:sldMk cId="2799316722" sldId="288"/>
            <ac:spMk id="2" creationId="{3A06CAFA-2CC6-6E11-1D93-8A3C75906587}"/>
          </ac:spMkLst>
        </pc:spChg>
      </pc:sldChg>
      <pc:sldChg chg="delSp mod ord modNotesTx">
        <pc:chgData name="Dan Rusev" userId="0a14e4aab7bfe13b" providerId="LiveId" clId="{D00FB77A-1415-41E2-B1B4-27126A970F33}" dt="2025-12-10T20:39:13.529" v="6724" actId="20577"/>
        <pc:sldMkLst>
          <pc:docMk/>
          <pc:sldMk cId="1049404184" sldId="289"/>
        </pc:sldMkLst>
      </pc:sldChg>
      <pc:sldChg chg="delSp modSp mod">
        <pc:chgData name="Dan Rusev" userId="0a14e4aab7bfe13b" providerId="LiveId" clId="{D00FB77A-1415-41E2-B1B4-27126A970F33}" dt="2025-12-08T20:11:56.758" v="6353" actId="255"/>
        <pc:sldMkLst>
          <pc:docMk/>
          <pc:sldMk cId="724247351" sldId="290"/>
        </pc:sldMkLst>
        <pc:spChg chg="mod">
          <ac:chgData name="Dan Rusev" userId="0a14e4aab7bfe13b" providerId="LiveId" clId="{D00FB77A-1415-41E2-B1B4-27126A970F33}" dt="2025-12-08T20:11:56.758" v="6353" actId="255"/>
          <ac:spMkLst>
            <pc:docMk/>
            <pc:sldMk cId="724247351" sldId="290"/>
            <ac:spMk id="2" creationId="{D2AF6958-3047-DAE2-BDAD-62B110B89E67}"/>
          </ac:spMkLst>
        </pc:spChg>
      </pc:sldChg>
      <pc:sldChg chg="modSp mod ord modNotesTx">
        <pc:chgData name="Dan Rusev" userId="0a14e4aab7bfe13b" providerId="LiveId" clId="{D00FB77A-1415-41E2-B1B4-27126A970F33}" dt="2025-12-10T22:56:21.391" v="7762" actId="20577"/>
        <pc:sldMkLst>
          <pc:docMk/>
          <pc:sldMk cId="1379556938" sldId="291"/>
        </pc:sldMkLst>
        <pc:spChg chg="mod">
          <ac:chgData name="Dan Rusev" userId="0a14e4aab7bfe13b" providerId="LiveId" clId="{D00FB77A-1415-41E2-B1B4-27126A970F33}" dt="2025-12-04T17:31:28.658" v="826" actId="20577"/>
          <ac:spMkLst>
            <pc:docMk/>
            <pc:sldMk cId="1379556938" sldId="291"/>
            <ac:spMk id="2" creationId="{EA2EF5E9-CA6B-770C-F65C-721FBC7AACC7}"/>
          </ac:spMkLst>
        </pc:spChg>
      </pc:sldChg>
      <pc:sldChg chg="addSp delSp modSp mod modNotesTx">
        <pc:chgData name="Dan Rusev" userId="0a14e4aab7bfe13b" providerId="LiveId" clId="{D00FB77A-1415-41E2-B1B4-27126A970F33}" dt="2025-12-10T23:00:11.905" v="7839" actId="20577"/>
        <pc:sldMkLst>
          <pc:docMk/>
          <pc:sldMk cId="1052999168" sldId="292"/>
        </pc:sldMkLst>
        <pc:spChg chg="add mod">
          <ac:chgData name="Dan Rusev" userId="0a14e4aab7bfe13b" providerId="LiveId" clId="{D00FB77A-1415-41E2-B1B4-27126A970F33}" dt="2025-12-04T18:07:20.656" v="1051" actId="1076"/>
          <ac:spMkLst>
            <pc:docMk/>
            <pc:sldMk cId="1052999168" sldId="292"/>
            <ac:spMk id="2" creationId="{338E075D-9ACA-58FB-CF03-C8804222D19B}"/>
          </ac:spMkLst>
        </pc:spChg>
        <pc:spChg chg="add mod">
          <ac:chgData name="Dan Rusev" userId="0a14e4aab7bfe13b" providerId="LiveId" clId="{D00FB77A-1415-41E2-B1B4-27126A970F33}" dt="2025-12-04T20:02:29.674" v="3768" actId="113"/>
          <ac:spMkLst>
            <pc:docMk/>
            <pc:sldMk cId="1052999168" sldId="292"/>
            <ac:spMk id="10" creationId="{7C77C7CC-B8A7-906A-61E4-51983CBEE8EB}"/>
          </ac:spMkLst>
        </pc:spChg>
        <pc:picChg chg="mod">
          <ac:chgData name="Dan Rusev" userId="0a14e4aab7bfe13b" providerId="LiveId" clId="{D00FB77A-1415-41E2-B1B4-27126A970F33}" dt="2025-12-04T18:10:05.086" v="1083" actId="14100"/>
          <ac:picMkLst>
            <pc:docMk/>
            <pc:sldMk cId="1052999168" sldId="292"/>
            <ac:picMk id="6" creationId="{6D8B2F49-B105-AF32-D59E-BAF7C3C9231B}"/>
          </ac:picMkLst>
        </pc:picChg>
        <pc:picChg chg="add mod">
          <ac:chgData name="Dan Rusev" userId="0a14e4aab7bfe13b" providerId="LiveId" clId="{D00FB77A-1415-41E2-B1B4-27126A970F33}" dt="2025-12-04T18:09:56.301" v="1080" actId="1076"/>
          <ac:picMkLst>
            <pc:docMk/>
            <pc:sldMk cId="1052999168" sldId="292"/>
            <ac:picMk id="9" creationId="{C052FD95-9B56-C90C-09CA-AE383A15087A}"/>
          </ac:picMkLst>
        </pc:picChg>
      </pc:sldChg>
      <pc:sldChg chg="modSp mod">
        <pc:chgData name="Dan Rusev" userId="0a14e4aab7bfe13b" providerId="LiveId" clId="{D00FB77A-1415-41E2-B1B4-27126A970F33}" dt="2025-12-08T20:17:10.900" v="6387" actId="12"/>
        <pc:sldMkLst>
          <pc:docMk/>
          <pc:sldMk cId="3424167861" sldId="293"/>
        </pc:sldMkLst>
        <pc:spChg chg="mod">
          <ac:chgData name="Dan Rusev" userId="0a14e4aab7bfe13b" providerId="LiveId" clId="{D00FB77A-1415-41E2-B1B4-27126A970F33}" dt="2025-12-08T20:17:10.900" v="6387" actId="12"/>
          <ac:spMkLst>
            <pc:docMk/>
            <pc:sldMk cId="3424167861" sldId="293"/>
            <ac:spMk id="6" creationId="{B3D7B98F-6FAC-F724-3CBE-1FCA6A47EAC0}"/>
          </ac:spMkLst>
        </pc:spChg>
      </pc:sldChg>
      <pc:sldChg chg="modSp mod">
        <pc:chgData name="Dan Rusev" userId="0a14e4aab7bfe13b" providerId="LiveId" clId="{D00FB77A-1415-41E2-B1B4-27126A970F33}" dt="2025-12-06T00:42:49.719" v="6342" actId="1076"/>
        <pc:sldMkLst>
          <pc:docMk/>
          <pc:sldMk cId="1155361436" sldId="297"/>
        </pc:sldMkLst>
        <pc:spChg chg="mod">
          <ac:chgData name="Dan Rusev" userId="0a14e4aab7bfe13b" providerId="LiveId" clId="{D00FB77A-1415-41E2-B1B4-27126A970F33}" dt="2025-12-06T00:29:35.076" v="6315" actId="113"/>
          <ac:spMkLst>
            <pc:docMk/>
            <pc:sldMk cId="1155361436" sldId="297"/>
            <ac:spMk id="8" creationId="{B58FA138-B07E-6716-A7DA-7447F3927DD5}"/>
          </ac:spMkLst>
        </pc:spChg>
        <pc:picChg chg="mod">
          <ac:chgData name="Dan Rusev" userId="0a14e4aab7bfe13b" providerId="LiveId" clId="{D00FB77A-1415-41E2-B1B4-27126A970F33}" dt="2025-12-06T00:42:49.719" v="6342" actId="1076"/>
          <ac:picMkLst>
            <pc:docMk/>
            <pc:sldMk cId="1155361436" sldId="297"/>
            <ac:picMk id="6" creationId="{A3175AD8-5183-EA95-F5C8-534AF6262645}"/>
          </ac:picMkLst>
        </pc:picChg>
      </pc:sldChg>
      <pc:sldChg chg="addSp delSp modSp new mod modNotesTx">
        <pc:chgData name="Dan Rusev" userId="0a14e4aab7bfe13b" providerId="LiveId" clId="{D00FB77A-1415-41E2-B1B4-27126A970F33}" dt="2025-12-10T21:50:23.148" v="6829" actId="20577"/>
        <pc:sldMkLst>
          <pc:docMk/>
          <pc:sldMk cId="1744450864" sldId="298"/>
        </pc:sldMkLst>
        <pc:spChg chg="add del mod">
          <ac:chgData name="Dan Rusev" userId="0a14e4aab7bfe13b" providerId="LiveId" clId="{D00FB77A-1415-41E2-B1B4-27126A970F33}" dt="2025-12-04T18:56:25.184" v="1558" actId="20577"/>
          <ac:spMkLst>
            <pc:docMk/>
            <pc:sldMk cId="1744450864" sldId="298"/>
            <ac:spMk id="2" creationId="{BD3DB432-5C96-6D07-2E06-FAE8DCC7F28F}"/>
          </ac:spMkLst>
        </pc:spChg>
        <pc:spChg chg="mod">
          <ac:chgData name="Dan Rusev" userId="0a14e4aab7bfe13b" providerId="LiveId" clId="{D00FB77A-1415-41E2-B1B4-27126A970F33}" dt="2025-12-10T02:20:52.421" v="6394" actId="255"/>
          <ac:spMkLst>
            <pc:docMk/>
            <pc:sldMk cId="1744450864" sldId="298"/>
            <ac:spMk id="4" creationId="{FEE222B1-A3BE-EFE9-D05C-15C6799B3322}"/>
          </ac:spMkLst>
        </pc:spChg>
        <pc:spChg chg="add mod">
          <ac:chgData name="Dan Rusev" userId="0a14e4aab7bfe13b" providerId="LiveId" clId="{D00FB77A-1415-41E2-B1B4-27126A970F33}" dt="2025-12-04T15:32:33.303" v="238" actId="113"/>
          <ac:spMkLst>
            <pc:docMk/>
            <pc:sldMk cId="1744450864" sldId="298"/>
            <ac:spMk id="6" creationId="{169791ED-6899-3524-C890-AB20DE073764}"/>
          </ac:spMkLst>
        </pc:spChg>
        <pc:picChg chg="add mod">
          <ac:chgData name="Dan Rusev" userId="0a14e4aab7bfe13b" providerId="LiveId" clId="{D00FB77A-1415-41E2-B1B4-27126A970F33}" dt="2025-12-04T15:29:06.874" v="156" actId="1076"/>
          <ac:picMkLst>
            <pc:docMk/>
            <pc:sldMk cId="1744450864" sldId="298"/>
            <ac:picMk id="1028" creationId="{48A14D74-5F4B-2309-017D-75733C147C05}"/>
          </ac:picMkLst>
        </pc:picChg>
      </pc:sldChg>
      <pc:sldChg chg="addSp delSp modSp new mod">
        <pc:chgData name="Dan Rusev" userId="0a14e4aab7bfe13b" providerId="LiveId" clId="{D00FB77A-1415-41E2-B1B4-27126A970F33}" dt="2025-12-04T18:57:59.209" v="1622" actId="1076"/>
        <pc:sldMkLst>
          <pc:docMk/>
          <pc:sldMk cId="694797922" sldId="299"/>
        </pc:sldMkLst>
        <pc:spChg chg="add mod">
          <ac:chgData name="Dan Rusev" userId="0a14e4aab7bfe13b" providerId="LiveId" clId="{D00FB77A-1415-41E2-B1B4-27126A970F33}" dt="2025-12-04T18:56:39.289" v="1560" actId="1076"/>
          <ac:spMkLst>
            <pc:docMk/>
            <pc:sldMk cId="694797922" sldId="299"/>
            <ac:spMk id="5" creationId="{883E7B19-63A6-0B58-148E-7F958CA43F98}"/>
          </ac:spMkLst>
        </pc:spChg>
        <pc:spChg chg="add mod">
          <ac:chgData name="Dan Rusev" userId="0a14e4aab7bfe13b" providerId="LiveId" clId="{D00FB77A-1415-41E2-B1B4-27126A970F33}" dt="2025-12-04T18:57:59.209" v="1622" actId="1076"/>
          <ac:spMkLst>
            <pc:docMk/>
            <pc:sldMk cId="694797922" sldId="299"/>
            <ac:spMk id="6" creationId="{F6C4C610-DFA0-F714-E7BA-9F787429D05E}"/>
          </ac:spMkLst>
        </pc:spChg>
        <pc:picChg chg="add mod">
          <ac:chgData name="Dan Rusev" userId="0a14e4aab7bfe13b" providerId="LiveId" clId="{D00FB77A-1415-41E2-B1B4-27126A970F33}" dt="2025-12-04T18:56:43.936" v="1561" actId="1076"/>
          <ac:picMkLst>
            <pc:docMk/>
            <pc:sldMk cId="694797922" sldId="299"/>
            <ac:picMk id="2050" creationId="{D7A19BB0-1604-75E7-162A-5E28B6DEA2AE}"/>
          </ac:picMkLst>
        </pc:picChg>
      </pc:sldChg>
      <pc:sldChg chg="addSp delSp modSp new mod">
        <pc:chgData name="Dan Rusev" userId="0a14e4aab7bfe13b" providerId="LiveId" clId="{D00FB77A-1415-41E2-B1B4-27126A970F33}" dt="2025-12-04T21:02:55.598" v="6040" actId="1076"/>
        <pc:sldMkLst>
          <pc:docMk/>
          <pc:sldMk cId="1675083685" sldId="300"/>
        </pc:sldMkLst>
        <pc:spChg chg="add del mod">
          <ac:chgData name="Dan Rusev" userId="0a14e4aab7bfe13b" providerId="LiveId" clId="{D00FB77A-1415-41E2-B1B4-27126A970F33}" dt="2025-12-04T21:02:50.208" v="6039" actId="1076"/>
          <ac:spMkLst>
            <pc:docMk/>
            <pc:sldMk cId="1675083685" sldId="300"/>
            <ac:spMk id="7" creationId="{2EDD34BA-6C71-3ECE-6F01-8F03F77D5AEF}"/>
          </ac:spMkLst>
        </pc:spChg>
        <pc:spChg chg="add mod">
          <ac:chgData name="Dan Rusev" userId="0a14e4aab7bfe13b" providerId="LiveId" clId="{D00FB77A-1415-41E2-B1B4-27126A970F33}" dt="2025-12-04T21:02:55.598" v="6040" actId="1076"/>
          <ac:spMkLst>
            <pc:docMk/>
            <pc:sldMk cId="1675083685" sldId="300"/>
            <ac:spMk id="8" creationId="{EADD7838-6615-9D98-2525-3CAB5BE8F025}"/>
          </ac:spMkLst>
        </pc:spChg>
        <pc:picChg chg="mod">
          <ac:chgData name="Dan Rusev" userId="0a14e4aab7bfe13b" providerId="LiveId" clId="{D00FB77A-1415-41E2-B1B4-27126A970F33}" dt="2025-12-04T21:02:45.264" v="6038" actId="1076"/>
          <ac:picMkLst>
            <pc:docMk/>
            <pc:sldMk cId="1675083685" sldId="300"/>
            <ac:picMk id="5" creationId="{178647DC-A5B6-7601-5976-A1EBFA05DADA}"/>
          </ac:picMkLst>
        </pc:picChg>
      </pc:sldChg>
      <pc:sldChg chg="addSp delSp modSp add mod">
        <pc:chgData name="Dan Rusev" userId="0a14e4aab7bfe13b" providerId="LiveId" clId="{D00FB77A-1415-41E2-B1B4-27126A970F33}" dt="2025-12-04T15:55:44.659" v="324" actId="27636"/>
        <pc:sldMkLst>
          <pc:docMk/>
          <pc:sldMk cId="811066712" sldId="301"/>
        </pc:sldMkLst>
        <pc:spChg chg="mod">
          <ac:chgData name="Dan Rusev" userId="0a14e4aab7bfe13b" providerId="LiveId" clId="{D00FB77A-1415-41E2-B1B4-27126A970F33}" dt="2025-12-04T15:55:44.659" v="324" actId="27636"/>
          <ac:spMkLst>
            <pc:docMk/>
            <pc:sldMk cId="811066712" sldId="301"/>
            <ac:spMk id="14" creationId="{E3C114C4-63C7-32C6-6F55-B4A15550DBDE}"/>
          </ac:spMkLst>
        </pc:spChg>
      </pc:sldChg>
      <pc:sldChg chg="addSp delSp modSp new mod">
        <pc:chgData name="Dan Rusev" userId="0a14e4aab7bfe13b" providerId="LiveId" clId="{D00FB77A-1415-41E2-B1B4-27126A970F33}" dt="2025-12-08T20:12:53.729" v="6355" actId="1076"/>
        <pc:sldMkLst>
          <pc:docMk/>
          <pc:sldMk cId="2993140546" sldId="302"/>
        </pc:sldMkLst>
        <pc:spChg chg="add mod">
          <ac:chgData name="Dan Rusev" userId="0a14e4aab7bfe13b" providerId="LiveId" clId="{D00FB77A-1415-41E2-B1B4-27126A970F33}" dt="2025-12-08T20:12:53.729" v="6355" actId="1076"/>
          <ac:spMkLst>
            <pc:docMk/>
            <pc:sldMk cId="2993140546" sldId="302"/>
            <ac:spMk id="9" creationId="{2B7C99BF-7310-D003-C9C2-5A42C838333E}"/>
          </ac:spMkLst>
        </pc:spChg>
        <pc:picChg chg="add mod modCrop">
          <ac:chgData name="Dan Rusev" userId="0a14e4aab7bfe13b" providerId="LiveId" clId="{D00FB77A-1415-41E2-B1B4-27126A970F33}" dt="2025-12-04T21:03:39.147" v="6044" actId="1076"/>
          <ac:picMkLst>
            <pc:docMk/>
            <pc:sldMk cId="2993140546" sldId="302"/>
            <ac:picMk id="8" creationId="{6961588B-8D14-9800-050D-F08967F16F10}"/>
          </ac:picMkLst>
        </pc:picChg>
      </pc:sldChg>
      <pc:sldChg chg="addSp delSp modSp add mod modNotesTx">
        <pc:chgData name="Dan Rusev" userId="0a14e4aab7bfe13b" providerId="LiveId" clId="{D00FB77A-1415-41E2-B1B4-27126A970F33}" dt="2025-12-10T20:26:07.720" v="6594" actId="20577"/>
        <pc:sldMkLst>
          <pc:docMk/>
          <pc:sldMk cId="2495914457" sldId="303"/>
        </pc:sldMkLst>
        <pc:spChg chg="add mod">
          <ac:chgData name="Dan Rusev" userId="0a14e4aab7bfe13b" providerId="LiveId" clId="{D00FB77A-1415-41E2-B1B4-27126A970F33}" dt="2025-12-06T00:25:30.755" v="6258" actId="20577"/>
          <ac:spMkLst>
            <pc:docMk/>
            <pc:sldMk cId="2495914457" sldId="303"/>
            <ac:spMk id="2" creationId="{F37D1483-CF2E-DE58-0565-2D6B51A93006}"/>
          </ac:spMkLst>
        </pc:spChg>
        <pc:picChg chg="add mod">
          <ac:chgData name="Dan Rusev" userId="0a14e4aab7bfe13b" providerId="LiveId" clId="{D00FB77A-1415-41E2-B1B4-27126A970F33}" dt="2025-12-04T16:10:10.418" v="493" actId="962"/>
          <ac:picMkLst>
            <pc:docMk/>
            <pc:sldMk cId="2495914457" sldId="303"/>
            <ac:picMk id="4" creationId="{98990E11-F093-A2FC-3AE9-D5F4068ECBB8}"/>
          </ac:picMkLst>
        </pc:picChg>
      </pc:sldChg>
      <pc:sldChg chg="addSp delSp modSp add mod ord modNotesTx">
        <pc:chgData name="Dan Rusev" userId="0a14e4aab7bfe13b" providerId="LiveId" clId="{D00FB77A-1415-41E2-B1B4-27126A970F33}" dt="2025-12-10T21:58:05.104" v="7088" actId="20577"/>
        <pc:sldMkLst>
          <pc:docMk/>
          <pc:sldMk cId="4031661198" sldId="304"/>
        </pc:sldMkLst>
        <pc:spChg chg="add mod">
          <ac:chgData name="Dan Rusev" userId="0a14e4aab7bfe13b" providerId="LiveId" clId="{D00FB77A-1415-41E2-B1B4-27126A970F33}" dt="2025-12-04T21:04:21.092" v="6056" actId="1076"/>
          <ac:spMkLst>
            <pc:docMk/>
            <pc:sldMk cId="4031661198" sldId="304"/>
            <ac:spMk id="2" creationId="{5731790B-AC40-93B2-A278-C4A8CDD71D1A}"/>
          </ac:spMkLst>
        </pc:spChg>
        <pc:picChg chg="mod modCrop">
          <ac:chgData name="Dan Rusev" userId="0a14e4aab7bfe13b" providerId="LiveId" clId="{D00FB77A-1415-41E2-B1B4-27126A970F33}" dt="2025-12-04T21:04:04.480" v="6048" actId="1076"/>
          <ac:picMkLst>
            <pc:docMk/>
            <pc:sldMk cId="4031661198" sldId="304"/>
            <ac:picMk id="8" creationId="{70948F8A-685C-D6F2-CEF9-308495EBF95F}"/>
          </ac:picMkLst>
        </pc:picChg>
      </pc:sldChg>
      <pc:sldChg chg="modSp add mod modNotesTx">
        <pc:chgData name="Dan Rusev" userId="0a14e4aab7bfe13b" providerId="LiveId" clId="{D00FB77A-1415-41E2-B1B4-27126A970F33}" dt="2025-12-10T21:59:21.403" v="7131" actId="20577"/>
        <pc:sldMkLst>
          <pc:docMk/>
          <pc:sldMk cId="761200724" sldId="305"/>
        </pc:sldMkLst>
        <pc:spChg chg="mod">
          <ac:chgData name="Dan Rusev" userId="0a14e4aab7bfe13b" providerId="LiveId" clId="{D00FB77A-1415-41E2-B1B4-27126A970F33}" dt="2025-12-06T00:25:52.999" v="6281" actId="20577"/>
          <ac:spMkLst>
            <pc:docMk/>
            <pc:sldMk cId="761200724" sldId="305"/>
            <ac:spMk id="2" creationId="{09E5CE83-2FB1-30C3-65CA-74B0471D3B07}"/>
          </ac:spMkLst>
        </pc:spChg>
        <pc:picChg chg="mod">
          <ac:chgData name="Dan Rusev" userId="0a14e4aab7bfe13b" providerId="LiveId" clId="{D00FB77A-1415-41E2-B1B4-27126A970F33}" dt="2025-12-04T21:05:05.525" v="6061" actId="1076"/>
          <ac:picMkLst>
            <pc:docMk/>
            <pc:sldMk cId="761200724" sldId="305"/>
            <ac:picMk id="4" creationId="{956AC46C-8376-D383-8DC9-F31AA1BB6BDF}"/>
          </ac:picMkLst>
        </pc:picChg>
      </pc:sldChg>
      <pc:sldChg chg="addSp delSp modSp add mod ord modNotesTx">
        <pc:chgData name="Dan Rusev" userId="0a14e4aab7bfe13b" providerId="LiveId" clId="{D00FB77A-1415-41E2-B1B4-27126A970F33}" dt="2025-12-10T20:31:14.846" v="6682" actId="20577"/>
        <pc:sldMkLst>
          <pc:docMk/>
          <pc:sldMk cId="2687522983" sldId="306"/>
        </pc:sldMkLst>
        <pc:spChg chg="mod">
          <ac:chgData name="Dan Rusev" userId="0a14e4aab7bfe13b" providerId="LiveId" clId="{D00FB77A-1415-41E2-B1B4-27126A970F33}" dt="2025-12-04T17:33:19.122" v="862" actId="20577"/>
          <ac:spMkLst>
            <pc:docMk/>
            <pc:sldMk cId="2687522983" sldId="306"/>
            <ac:spMk id="2" creationId="{F9F0DF94-0BA0-AEBA-B78A-31645B07580A}"/>
          </ac:spMkLst>
        </pc:spChg>
        <pc:spChg chg="add mod">
          <ac:chgData name="Dan Rusev" userId="0a14e4aab7bfe13b" providerId="LiveId" clId="{D00FB77A-1415-41E2-B1B4-27126A970F33}" dt="2025-12-04T20:00:41.830" v="3745" actId="20577"/>
          <ac:spMkLst>
            <pc:docMk/>
            <pc:sldMk cId="2687522983" sldId="306"/>
            <ac:spMk id="4" creationId="{1D2034F9-70E1-7B19-6097-97D655753051}"/>
          </ac:spMkLst>
        </pc:spChg>
      </pc:sldChg>
      <pc:sldChg chg="addSp delSp modSp add mod setBg">
        <pc:chgData name="Dan Rusev" userId="0a14e4aab7bfe13b" providerId="LiveId" clId="{D00FB77A-1415-41E2-B1B4-27126A970F33}" dt="2025-12-04T20:03:57.751" v="3785" actId="12"/>
        <pc:sldMkLst>
          <pc:docMk/>
          <pc:sldMk cId="3316661007" sldId="307"/>
        </pc:sldMkLst>
        <pc:spChg chg="add mod">
          <ac:chgData name="Dan Rusev" userId="0a14e4aab7bfe13b" providerId="LiveId" clId="{D00FB77A-1415-41E2-B1B4-27126A970F33}" dt="2025-12-04T20:03:57.751" v="3785" actId="12"/>
          <ac:spMkLst>
            <pc:docMk/>
            <pc:sldMk cId="3316661007" sldId="307"/>
            <ac:spMk id="5" creationId="{2D562C50-1FD1-4EF7-4EAD-36F63CCB7CAB}"/>
          </ac:spMkLst>
        </pc:spChg>
        <pc:picChg chg="mod">
          <ac:chgData name="Dan Rusev" userId="0a14e4aab7bfe13b" providerId="LiveId" clId="{D00FB77A-1415-41E2-B1B4-27126A970F33}" dt="2025-12-04T19:36:39.359" v="3101" actId="1076"/>
          <ac:picMkLst>
            <pc:docMk/>
            <pc:sldMk cId="3316661007" sldId="307"/>
            <ac:picMk id="4" creationId="{3A29BDC4-9889-B88D-A9DC-0DA7D5AF0AFC}"/>
          </ac:picMkLst>
        </pc:picChg>
      </pc:sldChg>
      <pc:sldChg chg="addSp delSp modSp add mod ord setBg">
        <pc:chgData name="Dan Rusev" userId="0a14e4aab7bfe13b" providerId="LiveId" clId="{D00FB77A-1415-41E2-B1B4-27126A970F33}" dt="2025-12-04T20:03:15.842" v="3780" actId="20577"/>
        <pc:sldMkLst>
          <pc:docMk/>
          <pc:sldMk cId="342837930" sldId="308"/>
        </pc:sldMkLst>
        <pc:spChg chg="mod">
          <ac:chgData name="Dan Rusev" userId="0a14e4aab7bfe13b" providerId="LiveId" clId="{D00FB77A-1415-41E2-B1B4-27126A970F33}" dt="2025-12-04T18:10:46.747" v="1108" actId="313"/>
          <ac:spMkLst>
            <pc:docMk/>
            <pc:sldMk cId="342837930" sldId="308"/>
            <ac:spMk id="2" creationId="{ACE25536-0CE2-1BE9-8691-4670C014D21D}"/>
          </ac:spMkLst>
        </pc:spChg>
        <pc:spChg chg="add mod">
          <ac:chgData name="Dan Rusev" userId="0a14e4aab7bfe13b" providerId="LiveId" clId="{D00FB77A-1415-41E2-B1B4-27126A970F33}" dt="2025-12-04T20:03:04.401" v="3775" actId="20577"/>
          <ac:spMkLst>
            <pc:docMk/>
            <pc:sldMk cId="342837930" sldId="308"/>
            <ac:spMk id="10" creationId="{2B6B0C13-3FBF-3DD6-DB4C-6BDD72BB4F3F}"/>
          </ac:spMkLst>
        </pc:spChg>
        <pc:spChg chg="add mod">
          <ac:chgData name="Dan Rusev" userId="0a14e4aab7bfe13b" providerId="LiveId" clId="{D00FB77A-1415-41E2-B1B4-27126A970F33}" dt="2025-12-04T20:03:15.842" v="3780" actId="20577"/>
          <ac:spMkLst>
            <pc:docMk/>
            <pc:sldMk cId="342837930" sldId="308"/>
            <ac:spMk id="11" creationId="{A31DFCE9-11C4-09E1-B66C-46A50A2D7F0C}"/>
          </ac:spMkLst>
        </pc:spChg>
        <pc:picChg chg="add mod">
          <ac:chgData name="Dan Rusev" userId="0a14e4aab7bfe13b" providerId="LiveId" clId="{D00FB77A-1415-41E2-B1B4-27126A970F33}" dt="2025-12-04T19:20:19.629" v="2353" actId="1076"/>
          <ac:picMkLst>
            <pc:docMk/>
            <pc:sldMk cId="342837930" sldId="308"/>
            <ac:picMk id="5" creationId="{F59EB15E-9464-2AEE-BDE0-1C89E7B219BF}"/>
          </ac:picMkLst>
        </pc:picChg>
        <pc:picChg chg="add mod modCrop">
          <ac:chgData name="Dan Rusev" userId="0a14e4aab7bfe13b" providerId="LiveId" clId="{D00FB77A-1415-41E2-B1B4-27126A970F33}" dt="2025-12-04T19:20:21.064" v="2354" actId="1076"/>
          <ac:picMkLst>
            <pc:docMk/>
            <pc:sldMk cId="342837930" sldId="308"/>
            <ac:picMk id="8" creationId="{C037A988-7306-E50F-A6A2-159CDBAACAF9}"/>
          </ac:picMkLst>
        </pc:picChg>
      </pc:sldChg>
      <pc:sldChg chg="addSp delSp modSp add mod">
        <pc:chgData name="Dan Rusev" userId="0a14e4aab7bfe13b" providerId="LiveId" clId="{D00FB77A-1415-41E2-B1B4-27126A970F33}" dt="2025-12-04T20:02:51.522" v="3772" actId="113"/>
        <pc:sldMkLst>
          <pc:docMk/>
          <pc:sldMk cId="639250020" sldId="309"/>
        </pc:sldMkLst>
        <pc:spChg chg="add mod">
          <ac:chgData name="Dan Rusev" userId="0a14e4aab7bfe13b" providerId="LiveId" clId="{D00FB77A-1415-41E2-B1B4-27126A970F33}" dt="2025-12-04T20:02:51.522" v="3772" actId="113"/>
          <ac:spMkLst>
            <pc:docMk/>
            <pc:sldMk cId="639250020" sldId="309"/>
            <ac:spMk id="11" creationId="{F5C3EBE1-2CBA-4569-E82A-B4E7296633ED}"/>
          </ac:spMkLst>
        </pc:spChg>
        <pc:spChg chg="add mod">
          <ac:chgData name="Dan Rusev" userId="0a14e4aab7bfe13b" providerId="LiveId" clId="{D00FB77A-1415-41E2-B1B4-27126A970F33}" dt="2025-12-04T20:02:49.237" v="3771" actId="113"/>
          <ac:spMkLst>
            <pc:docMk/>
            <pc:sldMk cId="639250020" sldId="309"/>
            <ac:spMk id="12" creationId="{6D7D0C1D-F268-83C7-7A25-81DE91F7540E}"/>
          </ac:spMkLst>
        </pc:spChg>
        <pc:picChg chg="add mod">
          <ac:chgData name="Dan Rusev" userId="0a14e4aab7bfe13b" providerId="LiveId" clId="{D00FB77A-1415-41E2-B1B4-27126A970F33}" dt="2025-12-04T18:38:04.939" v="1215" actId="14100"/>
          <ac:picMkLst>
            <pc:docMk/>
            <pc:sldMk cId="639250020" sldId="309"/>
            <ac:picMk id="7" creationId="{85FF3900-D5E8-8430-D1B7-0C34E368C75F}"/>
          </ac:picMkLst>
        </pc:picChg>
        <pc:picChg chg="add mod">
          <ac:chgData name="Dan Rusev" userId="0a14e4aab7bfe13b" providerId="LiveId" clId="{D00FB77A-1415-41E2-B1B4-27126A970F33}" dt="2025-12-04T18:38:28.855" v="1219" actId="14100"/>
          <ac:picMkLst>
            <pc:docMk/>
            <pc:sldMk cId="639250020" sldId="309"/>
            <ac:picMk id="10" creationId="{BC673B77-B7B4-9256-52F6-049B1D1E60C6}"/>
          </ac:picMkLst>
        </pc:picChg>
      </pc:sldChg>
      <pc:sldChg chg="addSp modSp add mod modNotesTx">
        <pc:chgData name="Dan Rusev" userId="0a14e4aab7bfe13b" providerId="LiveId" clId="{D00FB77A-1415-41E2-B1B4-27126A970F33}" dt="2025-12-10T22:58:03.476" v="7793" actId="20577"/>
        <pc:sldMkLst>
          <pc:docMk/>
          <pc:sldMk cId="3051522481" sldId="310"/>
        </pc:sldMkLst>
        <pc:spChg chg="mod">
          <ac:chgData name="Dan Rusev" userId="0a14e4aab7bfe13b" providerId="LiveId" clId="{D00FB77A-1415-41E2-B1B4-27126A970F33}" dt="2025-12-04T18:12:16.756" v="1147" actId="20577"/>
          <ac:spMkLst>
            <pc:docMk/>
            <pc:sldMk cId="3051522481" sldId="310"/>
            <ac:spMk id="2" creationId="{3C29310A-3FC3-54B9-AD32-FFFE07A1D588}"/>
          </ac:spMkLst>
        </pc:spChg>
        <pc:spChg chg="add mod">
          <ac:chgData name="Dan Rusev" userId="0a14e4aab7bfe13b" providerId="LiveId" clId="{D00FB77A-1415-41E2-B1B4-27126A970F33}" dt="2025-12-06T00:26:59.252" v="6285" actId="113"/>
          <ac:spMkLst>
            <pc:docMk/>
            <pc:sldMk cId="3051522481" sldId="310"/>
            <ac:spMk id="8" creationId="{382F31FD-A552-6975-B759-13B79CF9ACBC}"/>
          </ac:spMkLst>
        </pc:spChg>
        <pc:spChg chg="add mod">
          <ac:chgData name="Dan Rusev" userId="0a14e4aab7bfe13b" providerId="LiveId" clId="{D00FB77A-1415-41E2-B1B4-27126A970F33}" dt="2025-12-06T00:27:02.051" v="6286" actId="113"/>
          <ac:spMkLst>
            <pc:docMk/>
            <pc:sldMk cId="3051522481" sldId="310"/>
            <ac:spMk id="9" creationId="{5DC9DE24-2918-2ED2-3174-24A195BC23D7}"/>
          </ac:spMkLst>
        </pc:spChg>
        <pc:picChg chg="add mod">
          <ac:chgData name="Dan Rusev" userId="0a14e4aab7bfe13b" providerId="LiveId" clId="{D00FB77A-1415-41E2-B1B4-27126A970F33}" dt="2025-12-04T19:23:22.238" v="2536" actId="14100"/>
          <ac:picMkLst>
            <pc:docMk/>
            <pc:sldMk cId="3051522481" sldId="310"/>
            <ac:picMk id="5" creationId="{8DD6F58B-DCA0-8C82-0EA4-5E88F1A91F86}"/>
          </ac:picMkLst>
        </pc:picChg>
        <pc:picChg chg="add mod">
          <ac:chgData name="Dan Rusev" userId="0a14e4aab7bfe13b" providerId="LiveId" clId="{D00FB77A-1415-41E2-B1B4-27126A970F33}" dt="2025-12-04T19:23:25.235" v="2537" actId="14100"/>
          <ac:picMkLst>
            <pc:docMk/>
            <pc:sldMk cId="3051522481" sldId="310"/>
            <ac:picMk id="7" creationId="{2A40ACA7-0D51-CCD4-ACF4-58D0EF6D478D}"/>
          </ac:picMkLst>
        </pc:picChg>
      </pc:sldChg>
      <pc:sldChg chg="addSp modSp add mod">
        <pc:chgData name="Dan Rusev" userId="0a14e4aab7bfe13b" providerId="LiveId" clId="{D00FB77A-1415-41E2-B1B4-27126A970F33}" dt="2025-12-04T20:02:42.576" v="3770" actId="113"/>
        <pc:sldMkLst>
          <pc:docMk/>
          <pc:sldMk cId="360200952" sldId="311"/>
        </pc:sldMkLst>
        <pc:spChg chg="add mod">
          <ac:chgData name="Dan Rusev" userId="0a14e4aab7bfe13b" providerId="LiveId" clId="{D00FB77A-1415-41E2-B1B4-27126A970F33}" dt="2025-12-04T20:02:39.202" v="3769" actId="113"/>
          <ac:spMkLst>
            <pc:docMk/>
            <pc:sldMk cId="360200952" sldId="311"/>
            <ac:spMk id="8" creationId="{D73E03DC-4D75-D2EF-BCCD-CE3F9739BDEE}"/>
          </ac:spMkLst>
        </pc:spChg>
        <pc:spChg chg="add mod">
          <ac:chgData name="Dan Rusev" userId="0a14e4aab7bfe13b" providerId="LiveId" clId="{D00FB77A-1415-41E2-B1B4-27126A970F33}" dt="2025-12-04T20:02:42.576" v="3770" actId="113"/>
          <ac:spMkLst>
            <pc:docMk/>
            <pc:sldMk cId="360200952" sldId="311"/>
            <ac:spMk id="9" creationId="{A3A097A0-8B8D-66BF-74D1-C839BC1CD1E2}"/>
          </ac:spMkLst>
        </pc:spChg>
        <pc:picChg chg="add mod">
          <ac:chgData name="Dan Rusev" userId="0a14e4aab7bfe13b" providerId="LiveId" clId="{D00FB77A-1415-41E2-B1B4-27126A970F33}" dt="2025-12-04T19:25:42.458" v="2671" actId="1076"/>
          <ac:picMkLst>
            <pc:docMk/>
            <pc:sldMk cId="360200952" sldId="311"/>
            <ac:picMk id="5" creationId="{31DFCE63-8D6D-7D39-1F43-01A6C2E6CCE4}"/>
          </ac:picMkLst>
        </pc:picChg>
        <pc:picChg chg="add mod">
          <ac:chgData name="Dan Rusev" userId="0a14e4aab7bfe13b" providerId="LiveId" clId="{D00FB77A-1415-41E2-B1B4-27126A970F33}" dt="2025-12-04T18:40:05.099" v="1239" actId="14100"/>
          <ac:picMkLst>
            <pc:docMk/>
            <pc:sldMk cId="360200952" sldId="311"/>
            <ac:picMk id="7" creationId="{6BEF36DC-C8D2-4D0E-ECCD-8D6FC588AD30}"/>
          </ac:picMkLst>
        </pc:picChg>
      </pc:sldChg>
      <pc:sldChg chg="addSp delSp modSp add mod modNotesTx">
        <pc:chgData name="Dan Rusev" userId="0a14e4aab7bfe13b" providerId="LiveId" clId="{D00FB77A-1415-41E2-B1B4-27126A970F33}" dt="2025-12-10T20:32:49.702" v="6684" actId="20577"/>
        <pc:sldMkLst>
          <pc:docMk/>
          <pc:sldMk cId="3858014277" sldId="312"/>
        </pc:sldMkLst>
        <pc:spChg chg="mod">
          <ac:chgData name="Dan Rusev" userId="0a14e4aab7bfe13b" providerId="LiveId" clId="{D00FB77A-1415-41E2-B1B4-27126A970F33}" dt="2025-12-04T18:13:11.900" v="1183" actId="20577"/>
          <ac:spMkLst>
            <pc:docMk/>
            <pc:sldMk cId="3858014277" sldId="312"/>
            <ac:spMk id="2" creationId="{4C7C0B77-AAFB-0DC2-B92B-162D54962E4B}"/>
          </ac:spMkLst>
        </pc:spChg>
        <pc:spChg chg="add mod">
          <ac:chgData name="Dan Rusev" userId="0a14e4aab7bfe13b" providerId="LiveId" clId="{D00FB77A-1415-41E2-B1B4-27126A970F33}" dt="2025-12-04T20:02:02.101" v="3760" actId="12"/>
          <ac:spMkLst>
            <pc:docMk/>
            <pc:sldMk cId="3858014277" sldId="312"/>
            <ac:spMk id="7" creationId="{4C1BEC89-1B8E-CE42-D649-6EBFCF9E960C}"/>
          </ac:spMkLst>
        </pc:spChg>
        <pc:spChg chg="add mod">
          <ac:chgData name="Dan Rusev" userId="0a14e4aab7bfe13b" providerId="LiveId" clId="{D00FB77A-1415-41E2-B1B4-27126A970F33}" dt="2025-12-04T20:10:31.422" v="3962" actId="1076"/>
          <ac:spMkLst>
            <pc:docMk/>
            <pc:sldMk cId="3858014277" sldId="312"/>
            <ac:spMk id="8" creationId="{4939031C-DA94-8670-1AB4-63E1609881EE}"/>
          </ac:spMkLst>
        </pc:spChg>
        <pc:picChg chg="add mod">
          <ac:chgData name="Dan Rusev" userId="0a14e4aab7bfe13b" providerId="LiveId" clId="{D00FB77A-1415-41E2-B1B4-27126A970F33}" dt="2025-12-10T16:59:33.614" v="6409" actId="1036"/>
          <ac:picMkLst>
            <pc:docMk/>
            <pc:sldMk cId="3858014277" sldId="312"/>
            <ac:picMk id="4" creationId="{F4ECB675-0406-268B-B571-29E1C412A031}"/>
          </ac:picMkLst>
        </pc:picChg>
        <pc:picChg chg="add mod">
          <ac:chgData name="Dan Rusev" userId="0a14e4aab7bfe13b" providerId="LiveId" clId="{D00FB77A-1415-41E2-B1B4-27126A970F33}" dt="2025-12-04T20:10:15.356" v="3956" actId="1076"/>
          <ac:picMkLst>
            <pc:docMk/>
            <pc:sldMk cId="3858014277" sldId="312"/>
            <ac:picMk id="11" creationId="{9EB4DEC7-71EB-8299-1668-8AE0B2C18B0B}"/>
          </ac:picMkLst>
        </pc:picChg>
      </pc:sldChg>
      <pc:sldChg chg="addSp modSp add mod">
        <pc:chgData name="Dan Rusev" userId="0a14e4aab7bfe13b" providerId="LiveId" clId="{D00FB77A-1415-41E2-B1B4-27126A970F33}" dt="2025-12-04T20:02:22.074" v="3766" actId="1076"/>
        <pc:sldMkLst>
          <pc:docMk/>
          <pc:sldMk cId="3450225538" sldId="313"/>
        </pc:sldMkLst>
        <pc:spChg chg="add mod">
          <ac:chgData name="Dan Rusev" userId="0a14e4aab7bfe13b" providerId="LiveId" clId="{D00FB77A-1415-41E2-B1B4-27126A970F33}" dt="2025-12-04T20:02:22.074" v="3766" actId="1076"/>
          <ac:spMkLst>
            <pc:docMk/>
            <pc:sldMk cId="3450225538" sldId="313"/>
            <ac:spMk id="6" creationId="{3E3C286A-9463-B23A-CFAE-72A98F2CE8FC}"/>
          </ac:spMkLst>
        </pc:spChg>
        <pc:picChg chg="add mod">
          <ac:chgData name="Dan Rusev" userId="0a14e4aab7bfe13b" providerId="LiveId" clId="{D00FB77A-1415-41E2-B1B4-27126A970F33}" dt="2025-12-04T19:34:54.064" v="2962" actId="1076"/>
          <ac:picMkLst>
            <pc:docMk/>
            <pc:sldMk cId="3450225538" sldId="313"/>
            <ac:picMk id="5" creationId="{5ABADC28-3360-3A87-8E5B-7711DB0C4616}"/>
          </ac:picMkLst>
        </pc:picChg>
      </pc:sldChg>
      <pc:sldChg chg="addSp delSp modSp add mod modNotesTx">
        <pc:chgData name="Dan Rusev" userId="0a14e4aab7bfe13b" providerId="LiveId" clId="{D00FB77A-1415-41E2-B1B4-27126A970F33}" dt="2025-12-10T23:02:18.431" v="8010" actId="20577"/>
        <pc:sldMkLst>
          <pc:docMk/>
          <pc:sldMk cId="2798882924" sldId="314"/>
        </pc:sldMkLst>
        <pc:spChg chg="mod">
          <ac:chgData name="Dan Rusev" userId="0a14e4aab7bfe13b" providerId="LiveId" clId="{D00FB77A-1415-41E2-B1B4-27126A970F33}" dt="2025-12-04T19:38:35.033" v="3171" actId="1076"/>
          <ac:spMkLst>
            <pc:docMk/>
            <pc:sldMk cId="2798882924" sldId="314"/>
            <ac:spMk id="2" creationId="{8A086FC0-6AC3-1964-9101-CF93A16FE5D1}"/>
          </ac:spMkLst>
        </pc:spChg>
        <pc:spChg chg="add mod">
          <ac:chgData name="Dan Rusev" userId="0a14e4aab7bfe13b" providerId="LiveId" clId="{D00FB77A-1415-41E2-B1B4-27126A970F33}" dt="2025-12-04T20:04:34.657" v="3798" actId="1076"/>
          <ac:spMkLst>
            <pc:docMk/>
            <pc:sldMk cId="2798882924" sldId="314"/>
            <ac:spMk id="10" creationId="{5201BB64-CF25-2B8D-95EA-2B43A6AA7BBC}"/>
          </ac:spMkLst>
        </pc:spChg>
        <pc:picChg chg="add mod">
          <ac:chgData name="Dan Rusev" userId="0a14e4aab7bfe13b" providerId="LiveId" clId="{D00FB77A-1415-41E2-B1B4-27126A970F33}" dt="2025-12-04T19:38:38.023" v="3172" actId="1076"/>
          <ac:picMkLst>
            <pc:docMk/>
            <pc:sldMk cId="2798882924" sldId="314"/>
            <ac:picMk id="9" creationId="{0A30E7EF-D270-2268-FA0A-42A8A26382D7}"/>
          </ac:picMkLst>
        </pc:picChg>
      </pc:sldChg>
      <pc:sldChg chg="addSp delSp modSp add mod modNotesTx">
        <pc:chgData name="Dan Rusev" userId="0a14e4aab7bfe13b" providerId="LiveId" clId="{D00FB77A-1415-41E2-B1B4-27126A970F33}" dt="2025-12-10T20:34:04.862" v="6689" actId="20577"/>
        <pc:sldMkLst>
          <pc:docMk/>
          <pc:sldMk cId="1288976659" sldId="315"/>
        </pc:sldMkLst>
        <pc:spChg chg="mod">
          <ac:chgData name="Dan Rusev" userId="0a14e4aab7bfe13b" providerId="LiveId" clId="{D00FB77A-1415-41E2-B1B4-27126A970F33}" dt="2025-12-04T19:41:27.460" v="3356" actId="122"/>
          <ac:spMkLst>
            <pc:docMk/>
            <pc:sldMk cId="1288976659" sldId="315"/>
            <ac:spMk id="2" creationId="{71986574-C779-CEB2-E0C0-069A2C50830C}"/>
          </ac:spMkLst>
        </pc:spChg>
        <pc:spChg chg="add mod">
          <ac:chgData name="Dan Rusev" userId="0a14e4aab7bfe13b" providerId="LiveId" clId="{D00FB77A-1415-41E2-B1B4-27126A970F33}" dt="2025-12-04T20:35:08.974" v="5193" actId="122"/>
          <ac:spMkLst>
            <pc:docMk/>
            <pc:sldMk cId="1288976659" sldId="315"/>
            <ac:spMk id="6" creationId="{22171801-5407-4E92-7421-2D371BBEC880}"/>
          </ac:spMkLst>
        </pc:spChg>
        <pc:picChg chg="add mod">
          <ac:chgData name="Dan Rusev" userId="0a14e4aab7bfe13b" providerId="LiveId" clId="{D00FB77A-1415-41E2-B1B4-27126A970F33}" dt="2025-12-04T19:49:34.248" v="3411" actId="14826"/>
          <ac:picMkLst>
            <pc:docMk/>
            <pc:sldMk cId="1288976659" sldId="315"/>
            <ac:picMk id="4" creationId="{53071F66-CBA7-20DC-FC48-0A4A655AB833}"/>
          </ac:picMkLst>
        </pc:picChg>
      </pc:sldChg>
      <pc:sldChg chg="addSp delSp modSp add mod modNotesTx">
        <pc:chgData name="Dan Rusev" userId="0a14e4aab7bfe13b" providerId="LiveId" clId="{D00FB77A-1415-41E2-B1B4-27126A970F33}" dt="2025-12-10T23:06:22.516" v="8142" actId="20577"/>
        <pc:sldMkLst>
          <pc:docMk/>
          <pc:sldMk cId="3849547904" sldId="316"/>
        </pc:sldMkLst>
        <pc:spChg chg="mod">
          <ac:chgData name="Dan Rusev" userId="0a14e4aab7bfe13b" providerId="LiveId" clId="{D00FB77A-1415-41E2-B1B4-27126A970F33}" dt="2025-12-04T19:43:45.805" v="3368" actId="20577"/>
          <ac:spMkLst>
            <pc:docMk/>
            <pc:sldMk cId="3849547904" sldId="316"/>
            <ac:spMk id="2" creationId="{3A6AE9CB-50B0-A8C6-FA7D-6222973663D4}"/>
          </ac:spMkLst>
        </pc:spChg>
        <pc:spChg chg="add mod">
          <ac:chgData name="Dan Rusev" userId="0a14e4aab7bfe13b" providerId="LiveId" clId="{D00FB77A-1415-41E2-B1B4-27126A970F33}" dt="2025-12-04T20:15:14.023" v="4247" actId="5793"/>
          <ac:spMkLst>
            <pc:docMk/>
            <pc:sldMk cId="3849547904" sldId="316"/>
            <ac:spMk id="5" creationId="{48AED1C9-A413-D64E-F2BA-F2BC3B0BAB26}"/>
          </ac:spMkLst>
        </pc:spChg>
        <pc:picChg chg="add mod">
          <ac:chgData name="Dan Rusev" userId="0a14e4aab7bfe13b" providerId="LiveId" clId="{D00FB77A-1415-41E2-B1B4-27126A970F33}" dt="2025-12-04T20:13:19.162" v="4103" actId="1076"/>
          <ac:picMkLst>
            <pc:docMk/>
            <pc:sldMk cId="3849547904" sldId="316"/>
            <ac:picMk id="4" creationId="{A5780B4D-98DF-7A69-55CC-BBC92354D916}"/>
          </ac:picMkLst>
        </pc:picChg>
      </pc:sldChg>
      <pc:sldChg chg="addSp delSp modSp add mod modNotesTx">
        <pc:chgData name="Dan Rusev" userId="0a14e4aab7bfe13b" providerId="LiveId" clId="{D00FB77A-1415-41E2-B1B4-27126A970F33}" dt="2025-12-10T23:05:00.353" v="8081" actId="20577"/>
        <pc:sldMkLst>
          <pc:docMk/>
          <pc:sldMk cId="4137369929" sldId="317"/>
        </pc:sldMkLst>
        <pc:spChg chg="mod">
          <ac:chgData name="Dan Rusev" userId="0a14e4aab7bfe13b" providerId="LiveId" clId="{D00FB77A-1415-41E2-B1B4-27126A970F33}" dt="2025-12-04T20:11:37.566" v="4041" actId="20577"/>
          <ac:spMkLst>
            <pc:docMk/>
            <pc:sldMk cId="4137369929" sldId="317"/>
            <ac:spMk id="6" creationId="{EEB6F57E-BDE6-B4FB-FB2B-EB61BF7AC289}"/>
          </ac:spMkLst>
        </pc:spChg>
        <pc:picChg chg="add mod">
          <ac:chgData name="Dan Rusev" userId="0a14e4aab7bfe13b" providerId="LiveId" clId="{D00FB77A-1415-41E2-B1B4-27126A970F33}" dt="2025-12-04T19:58:00.340" v="3723" actId="1076"/>
          <ac:picMkLst>
            <pc:docMk/>
            <pc:sldMk cId="4137369929" sldId="317"/>
            <ac:picMk id="5" creationId="{1A851373-C3FC-7A94-7361-382436A67858}"/>
          </ac:picMkLst>
        </pc:picChg>
      </pc:sldChg>
      <pc:sldChg chg="addSp delSp modSp add mod modNotesTx">
        <pc:chgData name="Dan Rusev" userId="0a14e4aab7bfe13b" providerId="LiveId" clId="{D00FB77A-1415-41E2-B1B4-27126A970F33}" dt="2025-12-10T23:07:14.937" v="8161" actId="20577"/>
        <pc:sldMkLst>
          <pc:docMk/>
          <pc:sldMk cId="174394856" sldId="318"/>
        </pc:sldMkLst>
        <pc:spChg chg="mod">
          <ac:chgData name="Dan Rusev" userId="0a14e4aab7bfe13b" providerId="LiveId" clId="{D00FB77A-1415-41E2-B1B4-27126A970F33}" dt="2025-12-04T20:17:17.319" v="4299" actId="1076"/>
          <ac:spMkLst>
            <pc:docMk/>
            <pc:sldMk cId="174394856" sldId="318"/>
            <ac:spMk id="2" creationId="{CF306360-76A3-1975-12FB-FE611CA9FE0D}"/>
          </ac:spMkLst>
        </pc:spChg>
        <pc:spChg chg="add mod">
          <ac:chgData name="Dan Rusev" userId="0a14e4aab7bfe13b" providerId="LiveId" clId="{D00FB77A-1415-41E2-B1B4-27126A970F33}" dt="2025-12-04T20:18:09.919" v="4336" actId="1076"/>
          <ac:spMkLst>
            <pc:docMk/>
            <pc:sldMk cId="174394856" sldId="318"/>
            <ac:spMk id="6" creationId="{20CE96DA-F6A7-DB4B-3E65-870240232C3F}"/>
          </ac:spMkLst>
        </pc:spChg>
        <pc:spChg chg="add mod">
          <ac:chgData name="Dan Rusev" userId="0a14e4aab7bfe13b" providerId="LiveId" clId="{D00FB77A-1415-41E2-B1B4-27126A970F33}" dt="2025-12-04T20:33:28.532" v="5182" actId="1076"/>
          <ac:spMkLst>
            <pc:docMk/>
            <pc:sldMk cId="174394856" sldId="318"/>
            <ac:spMk id="8" creationId="{8AC4CB0D-B24E-F5EA-3371-FD8BC7F10D45}"/>
          </ac:spMkLst>
        </pc:spChg>
        <pc:picChg chg="add mod">
          <ac:chgData name="Dan Rusev" userId="0a14e4aab7bfe13b" providerId="LiveId" clId="{D00FB77A-1415-41E2-B1B4-27126A970F33}" dt="2025-12-04T20:17:20.215" v="4300" actId="1076"/>
          <ac:picMkLst>
            <pc:docMk/>
            <pc:sldMk cId="174394856" sldId="318"/>
            <ac:picMk id="3" creationId="{3D66A9EE-BFF1-5E4A-E06A-26A05BBB52D2}"/>
          </ac:picMkLst>
        </pc:picChg>
        <pc:picChg chg="add mod">
          <ac:chgData name="Dan Rusev" userId="0a14e4aab7bfe13b" providerId="LiveId" clId="{D00FB77A-1415-41E2-B1B4-27126A970F33}" dt="2025-12-04T20:33:42.320" v="5188" actId="1076"/>
          <ac:picMkLst>
            <pc:docMk/>
            <pc:sldMk cId="174394856" sldId="318"/>
            <ac:picMk id="7" creationId="{A7E6F437-2D24-1764-6DA8-54D6D4AC775C}"/>
          </ac:picMkLst>
        </pc:picChg>
      </pc:sldChg>
      <pc:sldChg chg="addSp delSp modSp add mod modNotesTx">
        <pc:chgData name="Dan Rusev" userId="0a14e4aab7bfe13b" providerId="LiveId" clId="{D00FB77A-1415-41E2-B1B4-27126A970F33}" dt="2025-12-10T23:07:40.893" v="8164" actId="20577"/>
        <pc:sldMkLst>
          <pc:docMk/>
          <pc:sldMk cId="3976571945" sldId="319"/>
        </pc:sldMkLst>
        <pc:spChg chg="mod">
          <ac:chgData name="Dan Rusev" userId="0a14e4aab7bfe13b" providerId="LiveId" clId="{D00FB77A-1415-41E2-B1B4-27126A970F33}" dt="2025-12-04T20:20:29.182" v="4475" actId="20577"/>
          <ac:spMkLst>
            <pc:docMk/>
            <pc:sldMk cId="3976571945" sldId="319"/>
            <ac:spMk id="6" creationId="{9C4E3D2F-103C-A73D-5ECB-72D56FA1D0FF}"/>
          </ac:spMkLst>
        </pc:spChg>
        <pc:spChg chg="mod">
          <ac:chgData name="Dan Rusev" userId="0a14e4aab7bfe13b" providerId="LiveId" clId="{D00FB77A-1415-41E2-B1B4-27126A970F33}" dt="2025-12-04T20:21:20.390" v="4495" actId="1076"/>
          <ac:spMkLst>
            <pc:docMk/>
            <pc:sldMk cId="3976571945" sldId="319"/>
            <ac:spMk id="8" creationId="{E68905C1-5846-7AE5-F982-365D4831416C}"/>
          </ac:spMkLst>
        </pc:spChg>
        <pc:picChg chg="add mod">
          <ac:chgData name="Dan Rusev" userId="0a14e4aab7bfe13b" providerId="LiveId" clId="{D00FB77A-1415-41E2-B1B4-27126A970F33}" dt="2025-12-04T20:33:50.133" v="5190" actId="1076"/>
          <ac:picMkLst>
            <pc:docMk/>
            <pc:sldMk cId="3976571945" sldId="319"/>
            <ac:picMk id="4" creationId="{C44F5DF1-940B-9F0B-C102-445009A9FD00}"/>
          </ac:picMkLst>
        </pc:picChg>
        <pc:picChg chg="add mod">
          <ac:chgData name="Dan Rusev" userId="0a14e4aab7bfe13b" providerId="LiveId" clId="{D00FB77A-1415-41E2-B1B4-27126A970F33}" dt="2025-12-04T20:33:55.932" v="5192" actId="1076"/>
          <ac:picMkLst>
            <pc:docMk/>
            <pc:sldMk cId="3976571945" sldId="319"/>
            <ac:picMk id="9" creationId="{614A5476-A10B-2617-D652-7E1D1C3AC875}"/>
          </ac:picMkLst>
        </pc:picChg>
      </pc:sldChg>
      <pc:sldChg chg="addSp delSp modSp add mod modNotesTx">
        <pc:chgData name="Dan Rusev" userId="0a14e4aab7bfe13b" providerId="LiveId" clId="{D00FB77A-1415-41E2-B1B4-27126A970F33}" dt="2025-12-10T23:11:09.939" v="8429" actId="20577"/>
        <pc:sldMkLst>
          <pc:docMk/>
          <pc:sldMk cId="386828107" sldId="320"/>
        </pc:sldMkLst>
        <pc:spChg chg="mod">
          <ac:chgData name="Dan Rusev" userId="0a14e4aab7bfe13b" providerId="LiveId" clId="{D00FB77A-1415-41E2-B1B4-27126A970F33}" dt="2025-12-06T00:28:05.888" v="6295" actId="20577"/>
          <ac:spMkLst>
            <pc:docMk/>
            <pc:sldMk cId="386828107" sldId="320"/>
            <ac:spMk id="6" creationId="{1F8CF07B-CEC7-D184-AB6F-AF4B23836967}"/>
          </ac:spMkLst>
        </pc:spChg>
        <pc:spChg chg="add mod">
          <ac:chgData name="Dan Rusev" userId="0a14e4aab7bfe13b" providerId="LiveId" clId="{D00FB77A-1415-41E2-B1B4-27126A970F33}" dt="2025-12-04T20:24:28.034" v="4689" actId="1076"/>
          <ac:spMkLst>
            <pc:docMk/>
            <pc:sldMk cId="386828107" sldId="320"/>
            <ac:spMk id="7" creationId="{C94E09C5-192E-01BF-842C-0BC245916A69}"/>
          </ac:spMkLst>
        </pc:spChg>
        <pc:spChg chg="mod">
          <ac:chgData name="Dan Rusev" userId="0a14e4aab7bfe13b" providerId="LiveId" clId="{D00FB77A-1415-41E2-B1B4-27126A970F33}" dt="2025-12-04T20:24:24.794" v="4688" actId="1076"/>
          <ac:spMkLst>
            <pc:docMk/>
            <pc:sldMk cId="386828107" sldId="320"/>
            <ac:spMk id="8" creationId="{03B511A0-693E-BA2D-98A9-AD1C89679DCE}"/>
          </ac:spMkLst>
        </pc:spChg>
        <pc:picChg chg="add mod">
          <ac:chgData name="Dan Rusev" userId="0a14e4aab7bfe13b" providerId="LiveId" clId="{D00FB77A-1415-41E2-B1B4-27126A970F33}" dt="2025-12-04T20:23:58.191" v="4681" actId="1076"/>
          <ac:picMkLst>
            <pc:docMk/>
            <pc:sldMk cId="386828107" sldId="320"/>
            <ac:picMk id="10" creationId="{D045C773-C258-E661-595D-2661A8DA602B}"/>
          </ac:picMkLst>
        </pc:picChg>
        <pc:picChg chg="add mod">
          <ac:chgData name="Dan Rusev" userId="0a14e4aab7bfe13b" providerId="LiveId" clId="{D00FB77A-1415-41E2-B1B4-27126A970F33}" dt="2025-12-04T20:24:19.884" v="4687" actId="1076"/>
          <ac:picMkLst>
            <pc:docMk/>
            <pc:sldMk cId="386828107" sldId="320"/>
            <ac:picMk id="11" creationId="{D7E379D6-A7AF-6569-C8F9-54C8C7F1440C}"/>
          </ac:picMkLst>
        </pc:picChg>
        <pc:picChg chg="add mod">
          <ac:chgData name="Dan Rusev" userId="0a14e4aab7bfe13b" providerId="LiveId" clId="{D00FB77A-1415-41E2-B1B4-27126A970F33}" dt="2025-12-04T20:24:53.766" v="4694" actId="1076"/>
          <ac:picMkLst>
            <pc:docMk/>
            <pc:sldMk cId="386828107" sldId="320"/>
            <ac:picMk id="12" creationId="{D1A120BD-0675-9019-1300-77B00AF05332}"/>
          </ac:picMkLst>
        </pc:picChg>
      </pc:sldChg>
      <pc:sldChg chg="addSp delSp modSp add mod modNotesTx">
        <pc:chgData name="Dan Rusev" userId="0a14e4aab7bfe13b" providerId="LiveId" clId="{D00FB77A-1415-41E2-B1B4-27126A970F33}" dt="2025-12-10T23:12:32.385" v="8481" actId="20577"/>
        <pc:sldMkLst>
          <pc:docMk/>
          <pc:sldMk cId="1138897399" sldId="321"/>
        </pc:sldMkLst>
        <pc:spChg chg="mod">
          <ac:chgData name="Dan Rusev" userId="0a14e4aab7bfe13b" providerId="LiveId" clId="{D00FB77A-1415-41E2-B1B4-27126A970F33}" dt="2025-12-04T20:28:11.971" v="4872" actId="1076"/>
          <ac:spMkLst>
            <pc:docMk/>
            <pc:sldMk cId="1138897399" sldId="321"/>
            <ac:spMk id="2" creationId="{12A20A6A-B34B-BB1D-CB8B-A7AB05DD9C1C}"/>
          </ac:spMkLst>
        </pc:spChg>
        <pc:spChg chg="mod">
          <ac:chgData name="Dan Rusev" userId="0a14e4aab7bfe13b" providerId="LiveId" clId="{D00FB77A-1415-41E2-B1B4-27126A970F33}" dt="2025-12-06T00:28:15.606" v="6297" actId="20577"/>
          <ac:spMkLst>
            <pc:docMk/>
            <pc:sldMk cId="1138897399" sldId="321"/>
            <ac:spMk id="6" creationId="{EC182CD3-06A9-F541-D387-DD57CE3B01B2}"/>
          </ac:spMkLst>
        </pc:spChg>
        <pc:spChg chg="mod">
          <ac:chgData name="Dan Rusev" userId="0a14e4aab7bfe13b" providerId="LiveId" clId="{D00FB77A-1415-41E2-B1B4-27126A970F33}" dt="2025-12-04T20:28:29.346" v="4885" actId="20577"/>
          <ac:spMkLst>
            <pc:docMk/>
            <pc:sldMk cId="1138897399" sldId="321"/>
            <ac:spMk id="7" creationId="{93991978-9DC8-2D09-EF3C-2F03AFCD6724}"/>
          </ac:spMkLst>
        </pc:spChg>
        <pc:spChg chg="mod">
          <ac:chgData name="Dan Rusev" userId="0a14e4aab7bfe13b" providerId="LiveId" clId="{D00FB77A-1415-41E2-B1B4-27126A970F33}" dt="2025-12-04T20:28:21.181" v="4876" actId="1076"/>
          <ac:spMkLst>
            <pc:docMk/>
            <pc:sldMk cId="1138897399" sldId="321"/>
            <ac:spMk id="8" creationId="{DC7BBD07-B272-9DD3-5F1A-54B252C5EB99}"/>
          </ac:spMkLst>
        </pc:spChg>
        <pc:picChg chg="add mod">
          <ac:chgData name="Dan Rusev" userId="0a14e4aab7bfe13b" providerId="LiveId" clId="{D00FB77A-1415-41E2-B1B4-27126A970F33}" dt="2025-12-04T20:28:14.895" v="4873" actId="1076"/>
          <ac:picMkLst>
            <pc:docMk/>
            <pc:sldMk cId="1138897399" sldId="321"/>
            <ac:picMk id="3" creationId="{46F3A9C1-0BFD-B124-AA32-FA836188D894}"/>
          </ac:picMkLst>
        </pc:picChg>
        <pc:picChg chg="add mod">
          <ac:chgData name="Dan Rusev" userId="0a14e4aab7bfe13b" providerId="LiveId" clId="{D00FB77A-1415-41E2-B1B4-27126A970F33}" dt="2025-12-04T20:28:18.794" v="4875" actId="1076"/>
          <ac:picMkLst>
            <pc:docMk/>
            <pc:sldMk cId="1138897399" sldId="321"/>
            <ac:picMk id="4" creationId="{B3D63647-CC9C-F424-20A0-0EBDE11D2E33}"/>
          </ac:picMkLst>
        </pc:picChg>
        <pc:picChg chg="add mod">
          <ac:chgData name="Dan Rusev" userId="0a14e4aab7bfe13b" providerId="LiveId" clId="{D00FB77A-1415-41E2-B1B4-27126A970F33}" dt="2025-12-04T20:28:22.652" v="4877" actId="1076"/>
          <ac:picMkLst>
            <pc:docMk/>
            <pc:sldMk cId="1138897399" sldId="321"/>
            <ac:picMk id="5" creationId="{BBC690DA-3AA7-6593-767D-C82B44EEADCA}"/>
          </ac:picMkLst>
        </pc:picChg>
      </pc:sldChg>
      <pc:sldChg chg="modSp add mod ord modNotesTx">
        <pc:chgData name="Dan Rusev" userId="0a14e4aab7bfe13b" providerId="LiveId" clId="{D00FB77A-1415-41E2-B1B4-27126A970F33}" dt="2025-12-10T23:14:23.139" v="8653" actId="20577"/>
        <pc:sldMkLst>
          <pc:docMk/>
          <pc:sldMk cId="2287801848" sldId="323"/>
        </pc:sldMkLst>
        <pc:spChg chg="mod">
          <ac:chgData name="Dan Rusev" userId="0a14e4aab7bfe13b" providerId="LiveId" clId="{D00FB77A-1415-41E2-B1B4-27126A970F33}" dt="2025-12-04T20:36:51.295" v="5250" actId="20577"/>
          <ac:spMkLst>
            <pc:docMk/>
            <pc:sldMk cId="2287801848" sldId="323"/>
            <ac:spMk id="7" creationId="{2E3F154A-1FC2-9FEB-477B-52781DA29E7F}"/>
          </ac:spMkLst>
        </pc:spChg>
      </pc:sldChg>
      <pc:sldChg chg="addSp delSp modSp add mod modNotesTx">
        <pc:chgData name="Dan Rusev" userId="0a14e4aab7bfe13b" providerId="LiveId" clId="{D00FB77A-1415-41E2-B1B4-27126A970F33}" dt="2025-12-10T23:17:40.975" v="8868" actId="20577"/>
        <pc:sldMkLst>
          <pc:docMk/>
          <pc:sldMk cId="789274303" sldId="324"/>
        </pc:sldMkLst>
        <pc:spChg chg="mod">
          <ac:chgData name="Dan Rusev" userId="0a14e4aab7bfe13b" providerId="LiveId" clId="{D00FB77A-1415-41E2-B1B4-27126A970F33}" dt="2025-12-05T22:20:25.078" v="6131" actId="1076"/>
          <ac:spMkLst>
            <pc:docMk/>
            <pc:sldMk cId="789274303" sldId="324"/>
            <ac:spMk id="4" creationId="{D93412AE-1DA0-7A6C-BE0D-91DA8DA15CEA}"/>
          </ac:spMkLst>
        </pc:spChg>
        <pc:spChg chg="mod">
          <ac:chgData name="Dan Rusev" userId="0a14e4aab7bfe13b" providerId="LiveId" clId="{D00FB77A-1415-41E2-B1B4-27126A970F33}" dt="2025-12-04T20:43:35.545" v="5483" actId="20577"/>
          <ac:spMkLst>
            <pc:docMk/>
            <pc:sldMk cId="789274303" sldId="324"/>
            <ac:spMk id="8" creationId="{A076507F-641B-82A2-E84A-5C2A7648EF8E}"/>
          </ac:spMkLst>
        </pc:spChg>
        <pc:picChg chg="add mod">
          <ac:chgData name="Dan Rusev" userId="0a14e4aab7bfe13b" providerId="LiveId" clId="{D00FB77A-1415-41E2-B1B4-27126A970F33}" dt="2025-12-06T00:20:37.516" v="6135" actId="1440"/>
          <ac:picMkLst>
            <pc:docMk/>
            <pc:sldMk cId="789274303" sldId="324"/>
            <ac:picMk id="6" creationId="{451E7BCB-DAC9-5A89-649B-AAC11D9C39D0}"/>
          </ac:picMkLst>
        </pc:picChg>
        <pc:picChg chg="add mod modCrop">
          <ac:chgData name="Dan Rusev" userId="0a14e4aab7bfe13b" providerId="LiveId" clId="{D00FB77A-1415-41E2-B1B4-27126A970F33}" dt="2025-12-10T19:07:17.405" v="6410" actId="732"/>
          <ac:picMkLst>
            <pc:docMk/>
            <pc:sldMk cId="789274303" sldId="324"/>
            <ac:picMk id="9" creationId="{A725E0A7-8FE8-0EAE-8962-C98E7F63FA93}"/>
          </ac:picMkLst>
        </pc:picChg>
      </pc:sldChg>
      <pc:sldChg chg="addSp delSp modSp add mod modNotesTx">
        <pc:chgData name="Dan Rusev" userId="0a14e4aab7bfe13b" providerId="LiveId" clId="{D00FB77A-1415-41E2-B1B4-27126A970F33}" dt="2025-12-10T23:20:08.405" v="9008" actId="20577"/>
        <pc:sldMkLst>
          <pc:docMk/>
          <pc:sldMk cId="833036908" sldId="325"/>
        </pc:sldMkLst>
        <pc:spChg chg="mod">
          <ac:chgData name="Dan Rusev" userId="0a14e4aab7bfe13b" providerId="LiveId" clId="{D00FB77A-1415-41E2-B1B4-27126A970F33}" dt="2025-12-04T20:46:09.441" v="5727" actId="5793"/>
          <ac:spMkLst>
            <pc:docMk/>
            <pc:sldMk cId="833036908" sldId="325"/>
            <ac:spMk id="4" creationId="{F16D8867-E744-6DE2-CBCD-E130CEB4E174}"/>
          </ac:spMkLst>
        </pc:spChg>
        <pc:spChg chg="mod">
          <ac:chgData name="Dan Rusev" userId="0a14e4aab7bfe13b" providerId="LiveId" clId="{D00FB77A-1415-41E2-B1B4-27126A970F33}" dt="2025-12-04T20:43:43.879" v="5486" actId="20577"/>
          <ac:spMkLst>
            <pc:docMk/>
            <pc:sldMk cId="833036908" sldId="325"/>
            <ac:spMk id="8" creationId="{3A77D3E7-8896-8164-9CC2-3AE4F9C99B4E}"/>
          </ac:spMkLst>
        </pc:spChg>
        <pc:spChg chg="add mod">
          <ac:chgData name="Dan Rusev" userId="0a14e4aab7bfe13b" providerId="LiveId" clId="{D00FB77A-1415-41E2-B1B4-27126A970F33}" dt="2025-12-06T00:23:56.159" v="6226" actId="20577"/>
          <ac:spMkLst>
            <pc:docMk/>
            <pc:sldMk cId="833036908" sldId="325"/>
            <ac:spMk id="12" creationId="{D9B4C2F2-4583-9CE3-6193-17A60EA8FD9C}"/>
          </ac:spMkLst>
        </pc:spChg>
        <pc:picChg chg="add mod">
          <ac:chgData name="Dan Rusev" userId="0a14e4aab7bfe13b" providerId="LiveId" clId="{D00FB77A-1415-41E2-B1B4-27126A970F33}" dt="2025-12-06T00:22:23.427" v="6146" actId="1440"/>
          <ac:picMkLst>
            <pc:docMk/>
            <pc:sldMk cId="833036908" sldId="325"/>
            <ac:picMk id="9" creationId="{8CCE13F0-2C05-BE15-1186-DE3E7E0820A2}"/>
          </ac:picMkLst>
        </pc:picChg>
        <pc:picChg chg="add mod">
          <ac:chgData name="Dan Rusev" userId="0a14e4aab7bfe13b" providerId="LiveId" clId="{D00FB77A-1415-41E2-B1B4-27126A970F33}" dt="2025-12-06T00:22:44.517" v="6152" actId="1076"/>
          <ac:picMkLst>
            <pc:docMk/>
            <pc:sldMk cId="833036908" sldId="325"/>
            <ac:picMk id="11" creationId="{BB99DFBD-742E-CC94-F743-CC54DE974C7A}"/>
          </ac:picMkLst>
        </pc:picChg>
      </pc:sldChg>
      <pc:sldChg chg="modSp mod">
        <pc:chgData name="Dan Rusev" userId="0a14e4aab7bfe13b" providerId="LiveId" clId="{D00FB77A-1415-41E2-B1B4-27126A970F33}" dt="2025-12-06T00:29:47.015" v="6319" actId="1076"/>
        <pc:sldMkLst>
          <pc:docMk/>
          <pc:sldMk cId="178025430" sldId="326"/>
        </pc:sldMkLst>
        <pc:spChg chg="mod">
          <ac:chgData name="Dan Rusev" userId="0a14e4aab7bfe13b" providerId="LiveId" clId="{D00FB77A-1415-41E2-B1B4-27126A970F33}" dt="2025-12-06T00:29:47.015" v="6319" actId="1076"/>
          <ac:spMkLst>
            <pc:docMk/>
            <pc:sldMk cId="178025430" sldId="326"/>
            <ac:spMk id="5" creationId="{3E5403F2-61D1-6131-E808-47D547668FE1}"/>
          </ac:spMkLst>
        </pc:spChg>
      </pc:sldChg>
      <pc:sldChg chg="modSp mod">
        <pc:chgData name="Dan Rusev" userId="0a14e4aab7bfe13b" providerId="LiveId" clId="{D00FB77A-1415-41E2-B1B4-27126A970F33}" dt="2025-12-06T00:29:28.301" v="6313" actId="14100"/>
        <pc:sldMkLst>
          <pc:docMk/>
          <pc:sldMk cId="381684455" sldId="327"/>
        </pc:sldMkLst>
        <pc:spChg chg="mod">
          <ac:chgData name="Dan Rusev" userId="0a14e4aab7bfe13b" providerId="LiveId" clId="{D00FB77A-1415-41E2-B1B4-27126A970F33}" dt="2025-12-06T00:29:09.568" v="6306" actId="14100"/>
          <ac:spMkLst>
            <pc:docMk/>
            <pc:sldMk cId="381684455" sldId="327"/>
            <ac:spMk id="11" creationId="{E19F1DC4-20A8-DE6F-1695-53FB49A0A276}"/>
          </ac:spMkLst>
        </pc:spChg>
        <pc:spChg chg="mod">
          <ac:chgData name="Dan Rusev" userId="0a14e4aab7bfe13b" providerId="LiveId" clId="{D00FB77A-1415-41E2-B1B4-27126A970F33}" dt="2025-12-06T00:29:28.301" v="6313" actId="14100"/>
          <ac:spMkLst>
            <pc:docMk/>
            <pc:sldMk cId="381684455" sldId="327"/>
            <ac:spMk id="12" creationId="{8459D9B1-ABC3-B4D1-530D-F2A109A23CB9}"/>
          </ac:spMkLst>
        </pc:spChg>
        <pc:spChg chg="mod">
          <ac:chgData name="Dan Rusev" userId="0a14e4aab7bfe13b" providerId="LiveId" clId="{D00FB77A-1415-41E2-B1B4-27126A970F33}" dt="2025-12-06T00:29:20.002" v="6309" actId="14100"/>
          <ac:spMkLst>
            <pc:docMk/>
            <pc:sldMk cId="381684455" sldId="327"/>
            <ac:spMk id="13" creationId="{2296B724-A0E6-8DF4-5FD7-4E284C3F3160}"/>
          </ac:spMkLst>
        </pc:spChg>
      </pc:sldChg>
      <pc:sldChg chg="modSp mod">
        <pc:chgData name="Dan Rusev" userId="0a14e4aab7bfe13b" providerId="LiveId" clId="{D00FB77A-1415-41E2-B1B4-27126A970F33}" dt="2025-12-06T00:30:02.239" v="6324" actId="1076"/>
        <pc:sldMkLst>
          <pc:docMk/>
          <pc:sldMk cId="1485306202" sldId="329"/>
        </pc:sldMkLst>
        <pc:spChg chg="mod">
          <ac:chgData name="Dan Rusev" userId="0a14e4aab7bfe13b" providerId="LiveId" clId="{D00FB77A-1415-41E2-B1B4-27126A970F33}" dt="2025-12-06T00:29:56.333" v="6322" actId="14100"/>
          <ac:spMkLst>
            <pc:docMk/>
            <pc:sldMk cId="1485306202" sldId="329"/>
            <ac:spMk id="5" creationId="{EE928C79-CC21-D638-F103-6BD138C3729C}"/>
          </ac:spMkLst>
        </pc:spChg>
        <pc:picChg chg="mod">
          <ac:chgData name="Dan Rusev" userId="0a14e4aab7bfe13b" providerId="LiveId" clId="{D00FB77A-1415-41E2-B1B4-27126A970F33}" dt="2025-12-06T00:30:02.239" v="6324" actId="1076"/>
          <ac:picMkLst>
            <pc:docMk/>
            <pc:sldMk cId="1485306202" sldId="329"/>
            <ac:picMk id="7" creationId="{531C0705-700E-0E04-611C-3B3B61810633}"/>
          </ac:picMkLst>
        </pc:picChg>
      </pc:sldChg>
      <pc:sldChg chg="modSp mod">
        <pc:chgData name="Dan Rusev" userId="0a14e4aab7bfe13b" providerId="LiveId" clId="{D00FB77A-1415-41E2-B1B4-27126A970F33}" dt="2025-12-06T00:30:13.786" v="6327" actId="14100"/>
        <pc:sldMkLst>
          <pc:docMk/>
          <pc:sldMk cId="3959108573" sldId="330"/>
        </pc:sldMkLst>
        <pc:spChg chg="mod">
          <ac:chgData name="Dan Rusev" userId="0a14e4aab7bfe13b" providerId="LiveId" clId="{D00FB77A-1415-41E2-B1B4-27126A970F33}" dt="2025-12-06T00:30:13.786" v="6327" actId="14100"/>
          <ac:spMkLst>
            <pc:docMk/>
            <pc:sldMk cId="3959108573" sldId="330"/>
            <ac:spMk id="5" creationId="{DEEFD7C7-5DC7-CDC1-0F60-8DF985DCD319}"/>
          </ac:spMkLst>
        </pc:spChg>
      </pc:sldChg>
      <pc:sldChg chg="modSp mod">
        <pc:chgData name="Dan Rusev" userId="0a14e4aab7bfe13b" providerId="LiveId" clId="{D00FB77A-1415-41E2-B1B4-27126A970F33}" dt="2025-12-06T00:28:59.611" v="6303" actId="14100"/>
        <pc:sldMkLst>
          <pc:docMk/>
          <pc:sldMk cId="474711395" sldId="331"/>
        </pc:sldMkLst>
        <pc:spChg chg="mod">
          <ac:chgData name="Dan Rusev" userId="0a14e4aab7bfe13b" providerId="LiveId" clId="{D00FB77A-1415-41E2-B1B4-27126A970F33}" dt="2025-12-06T00:28:51.125" v="6300" actId="14100"/>
          <ac:spMkLst>
            <pc:docMk/>
            <pc:sldMk cId="474711395" sldId="331"/>
            <ac:spMk id="6" creationId="{0C323162-F3CC-4313-8CA4-EEBBAFB221AA}"/>
          </ac:spMkLst>
        </pc:spChg>
        <pc:spChg chg="mod">
          <ac:chgData name="Dan Rusev" userId="0a14e4aab7bfe13b" providerId="LiveId" clId="{D00FB77A-1415-41E2-B1B4-27126A970F33}" dt="2025-12-06T00:28:59.611" v="6303" actId="14100"/>
          <ac:spMkLst>
            <pc:docMk/>
            <pc:sldMk cId="474711395" sldId="331"/>
            <ac:spMk id="7" creationId="{2F1FEA25-E819-DF41-6581-7E30E227C4F1}"/>
          </ac:spMkLst>
        </pc:spChg>
      </pc:sldChg>
      <pc:sldChg chg="modSp mod">
        <pc:chgData name="Dan Rusev" userId="0a14e4aab7bfe13b" providerId="LiveId" clId="{D00FB77A-1415-41E2-B1B4-27126A970F33}" dt="2025-12-06T00:30:45.207" v="6335" actId="12"/>
        <pc:sldMkLst>
          <pc:docMk/>
          <pc:sldMk cId="807307737" sldId="332"/>
        </pc:sldMkLst>
        <pc:spChg chg="mod">
          <ac:chgData name="Dan Rusev" userId="0a14e4aab7bfe13b" providerId="LiveId" clId="{D00FB77A-1415-41E2-B1B4-27126A970F33}" dt="2025-12-06T00:30:45.207" v="6335" actId="12"/>
          <ac:spMkLst>
            <pc:docMk/>
            <pc:sldMk cId="807307737" sldId="332"/>
            <ac:spMk id="4" creationId="{30039C7F-D63D-CDC1-19E5-C5CE52451C62}"/>
          </ac:spMkLst>
        </pc:spChg>
      </pc:sldChg>
      <pc:sldChg chg="modSp mod">
        <pc:chgData name="Dan Rusev" userId="0a14e4aab7bfe13b" providerId="LiveId" clId="{D00FB77A-1415-41E2-B1B4-27126A970F33}" dt="2025-12-06T00:30:35.776" v="6333" actId="14100"/>
        <pc:sldMkLst>
          <pc:docMk/>
          <pc:sldMk cId="3234730438" sldId="333"/>
        </pc:sldMkLst>
        <pc:spChg chg="mod">
          <ac:chgData name="Dan Rusev" userId="0a14e4aab7bfe13b" providerId="LiveId" clId="{D00FB77A-1415-41E2-B1B4-27126A970F33}" dt="2025-12-06T00:30:35.776" v="6333" actId="14100"/>
          <ac:spMkLst>
            <pc:docMk/>
            <pc:sldMk cId="3234730438" sldId="333"/>
            <ac:spMk id="6" creationId="{53FC178C-B206-4C22-62BF-89D85420804A}"/>
          </ac:spMkLst>
        </pc:spChg>
      </pc:sldChg>
      <pc:sldChg chg="modSp mod">
        <pc:chgData name="Dan Rusev" userId="0a14e4aab7bfe13b" providerId="LiveId" clId="{D00FB77A-1415-41E2-B1B4-27126A970F33}" dt="2025-12-06T00:30:21.484" v="6329" actId="12"/>
        <pc:sldMkLst>
          <pc:docMk/>
          <pc:sldMk cId="3169096430" sldId="334"/>
        </pc:sldMkLst>
        <pc:spChg chg="mod">
          <ac:chgData name="Dan Rusev" userId="0a14e4aab7bfe13b" providerId="LiveId" clId="{D00FB77A-1415-41E2-B1B4-27126A970F33}" dt="2025-12-06T00:30:21.484" v="6329" actId="12"/>
          <ac:spMkLst>
            <pc:docMk/>
            <pc:sldMk cId="3169096430" sldId="334"/>
            <ac:spMk id="6" creationId="{D1DAA938-F991-1A99-77EE-0622C78B31B6}"/>
          </ac:spMkLst>
        </pc:spChg>
      </pc:sldChg>
      <pc:sldChg chg="modSp mod">
        <pc:chgData name="Dan Rusev" userId="0a14e4aab7bfe13b" providerId="LiveId" clId="{D00FB77A-1415-41E2-B1B4-27126A970F33}" dt="2025-12-06T00:31:15.981" v="6339" actId="12"/>
        <pc:sldMkLst>
          <pc:docMk/>
          <pc:sldMk cId="2537719860" sldId="335"/>
        </pc:sldMkLst>
        <pc:spChg chg="mod">
          <ac:chgData name="Dan Rusev" userId="0a14e4aab7bfe13b" providerId="LiveId" clId="{D00FB77A-1415-41E2-B1B4-27126A970F33}" dt="2025-12-06T00:31:15.981" v="6339" actId="12"/>
          <ac:spMkLst>
            <pc:docMk/>
            <pc:sldMk cId="2537719860" sldId="335"/>
            <ac:spMk id="10" creationId="{5B4A37DD-6722-437F-F047-083C11E91878}"/>
          </ac:spMkLst>
        </pc:spChg>
      </pc:sldChg>
      <pc:sldChg chg="modSp mod">
        <pc:chgData name="Dan Rusev" userId="0a14e4aab7bfe13b" providerId="LiveId" clId="{D00FB77A-1415-41E2-B1B4-27126A970F33}" dt="2025-12-06T00:31:07.003" v="6337" actId="12"/>
        <pc:sldMkLst>
          <pc:docMk/>
          <pc:sldMk cId="3628960809" sldId="336"/>
        </pc:sldMkLst>
        <pc:spChg chg="mod">
          <ac:chgData name="Dan Rusev" userId="0a14e4aab7bfe13b" providerId="LiveId" clId="{D00FB77A-1415-41E2-B1B4-27126A970F33}" dt="2025-12-06T00:31:07.003" v="6337" actId="12"/>
          <ac:spMkLst>
            <pc:docMk/>
            <pc:sldMk cId="3628960809" sldId="336"/>
            <ac:spMk id="7" creationId="{B9350DD9-310D-41F6-48E4-CA3922236E92}"/>
          </ac:spMkLst>
        </pc:spChg>
      </pc:sldChg>
      <pc:sldChg chg="addSp modSp mod">
        <pc:chgData name="Dan Rusev" userId="0a14e4aab7bfe13b" providerId="LiveId" clId="{D00FB77A-1415-41E2-B1B4-27126A970F33}" dt="2025-12-08T20:15:35.906" v="6381" actId="113"/>
        <pc:sldMkLst>
          <pc:docMk/>
          <pc:sldMk cId="2321035820" sldId="344"/>
        </pc:sldMkLst>
        <pc:spChg chg="add mod">
          <ac:chgData name="Dan Rusev" userId="0a14e4aab7bfe13b" providerId="LiveId" clId="{D00FB77A-1415-41E2-B1B4-27126A970F33}" dt="2025-12-08T20:15:35.906" v="6381" actId="113"/>
          <ac:spMkLst>
            <pc:docMk/>
            <pc:sldMk cId="2321035820" sldId="344"/>
            <ac:spMk id="3" creationId="{E2A922D1-FA68-1D53-9B7C-5B706C4AEB67}"/>
          </ac:spMkLst>
        </pc:spChg>
        <pc:picChg chg="mod">
          <ac:chgData name="Dan Rusev" userId="0a14e4aab7bfe13b" providerId="LiveId" clId="{D00FB77A-1415-41E2-B1B4-27126A970F33}" dt="2025-12-08T20:12:41.892" v="6354" actId="1076"/>
          <ac:picMkLst>
            <pc:docMk/>
            <pc:sldMk cId="2321035820" sldId="344"/>
            <ac:picMk id="2" creationId="{4D740CCE-F87A-6E7F-A07F-C5AAFD9E3A7C}"/>
          </ac:picMkLst>
        </pc:picChg>
      </pc:sldChg>
      <pc:sldChg chg="addSp modSp mod modNotesTx">
        <pc:chgData name="Dan Rusev" userId="0a14e4aab7bfe13b" providerId="LiveId" clId="{D00FB77A-1415-41E2-B1B4-27126A970F33}" dt="2025-12-10T22:37:09.980" v="7517" actId="20577"/>
        <pc:sldMkLst>
          <pc:docMk/>
          <pc:sldMk cId="777892973" sldId="345"/>
        </pc:sldMkLst>
        <pc:spChg chg="add mod">
          <ac:chgData name="Dan Rusev" userId="0a14e4aab7bfe13b" providerId="LiveId" clId="{D00FB77A-1415-41E2-B1B4-27126A970F33}" dt="2025-12-08T20:15:12.620" v="6376" actId="113"/>
          <ac:spMkLst>
            <pc:docMk/>
            <pc:sldMk cId="777892973" sldId="345"/>
            <ac:spMk id="3" creationId="{3B2C46D0-94C7-0DE8-3D6F-8EF2C837D4D1}"/>
          </ac:spMkLst>
        </pc:spChg>
        <pc:spChg chg="add mod">
          <ac:chgData name="Dan Rusev" userId="0a14e4aab7bfe13b" providerId="LiveId" clId="{D00FB77A-1415-41E2-B1B4-27126A970F33}" dt="2025-12-08T20:14:34.024" v="6369"/>
          <ac:spMkLst>
            <pc:docMk/>
            <pc:sldMk cId="777892973" sldId="345"/>
            <ac:spMk id="4" creationId="{4EF53518-3438-E7F3-DEEC-A3B50478A2A9}"/>
          </ac:spMkLst>
        </pc:spChg>
        <pc:picChg chg="mod">
          <ac:chgData name="Dan Rusev" userId="0a14e4aab7bfe13b" providerId="LiveId" clId="{D00FB77A-1415-41E2-B1B4-27126A970F33}" dt="2025-12-08T20:13:46.077" v="6362" actId="1076"/>
          <ac:picMkLst>
            <pc:docMk/>
            <pc:sldMk cId="777892973" sldId="345"/>
            <ac:picMk id="2" creationId="{FA868094-FA9F-A8A1-0E74-EDA59F171B38}"/>
          </ac:picMkLst>
        </pc:picChg>
      </pc:sldChg>
      <pc:sldMasterChg chg="modSldLayout">
        <pc:chgData name="Dan Rusev" userId="0a14e4aab7bfe13b" providerId="LiveId" clId="{D00FB77A-1415-41E2-B1B4-27126A970F33}" dt="2025-12-10T02:28:51.273" v="6408" actId="207"/>
        <pc:sldMasterMkLst>
          <pc:docMk/>
          <pc:sldMasterMk cId="2319061225" sldId="2147483648"/>
        </pc:sldMasterMkLst>
        <pc:sldLayoutChg chg="modSp mod">
          <pc:chgData name="Dan Rusev" userId="0a14e4aab7bfe13b" providerId="LiveId" clId="{D00FB77A-1415-41E2-B1B4-27126A970F33}" dt="2025-12-10T02:27:20.978" v="6402" actId="207"/>
          <pc:sldLayoutMkLst>
            <pc:docMk/>
            <pc:sldMasterMk cId="2319061225" sldId="2147483648"/>
            <pc:sldLayoutMk cId="982124936" sldId="2147483650"/>
          </pc:sldLayoutMkLst>
          <pc:spChg chg="mod">
            <ac:chgData name="Dan Rusev" userId="0a14e4aab7bfe13b" providerId="LiveId" clId="{D00FB77A-1415-41E2-B1B4-27126A970F33}" dt="2025-12-10T02:27:20.978" v="6402" actId="207"/>
            <ac:spMkLst>
              <pc:docMk/>
              <pc:sldMasterMk cId="2319061225" sldId="2147483648"/>
              <pc:sldLayoutMk cId="982124936" sldId="2147483650"/>
              <ac:spMk id="6" creationId="{658C0879-6B0F-4AF6-A997-EC61DA8964AE}"/>
            </ac:spMkLst>
          </pc:spChg>
        </pc:sldLayoutChg>
        <pc:sldLayoutChg chg="modSp mod">
          <pc:chgData name="Dan Rusev" userId="0a14e4aab7bfe13b" providerId="LiveId" clId="{D00FB77A-1415-41E2-B1B4-27126A970F33}" dt="2025-12-10T02:26:35.014" v="6401" actId="1076"/>
          <pc:sldLayoutMkLst>
            <pc:docMk/>
            <pc:sldMasterMk cId="2319061225" sldId="2147483648"/>
            <pc:sldLayoutMk cId="4249735939" sldId="2147483651"/>
          </pc:sldLayoutMkLst>
          <pc:spChg chg="mod">
            <ac:chgData name="Dan Rusev" userId="0a14e4aab7bfe13b" providerId="LiveId" clId="{D00FB77A-1415-41E2-B1B4-27126A970F33}" dt="2025-12-10T02:26:35.014" v="6401" actId="1076"/>
            <ac:spMkLst>
              <pc:docMk/>
              <pc:sldMasterMk cId="2319061225" sldId="2147483648"/>
              <pc:sldLayoutMk cId="4249735939" sldId="2147483651"/>
              <ac:spMk id="16" creationId="{EDE114AF-34C6-A062-7340-858BC27DA264}"/>
            </ac:spMkLst>
          </pc:spChg>
        </pc:sldLayoutChg>
        <pc:sldLayoutChg chg="modSp mod">
          <pc:chgData name="Dan Rusev" userId="0a14e4aab7bfe13b" providerId="LiveId" clId="{D00FB77A-1415-41E2-B1B4-27126A970F33}" dt="2025-12-10T02:27:45.712" v="6405" actId="207"/>
          <pc:sldLayoutMkLst>
            <pc:docMk/>
            <pc:sldMasterMk cId="2319061225" sldId="2147483648"/>
            <pc:sldLayoutMk cId="284012778" sldId="2147483672"/>
          </pc:sldLayoutMkLst>
          <pc:spChg chg="mod">
            <ac:chgData name="Dan Rusev" userId="0a14e4aab7bfe13b" providerId="LiveId" clId="{D00FB77A-1415-41E2-B1B4-27126A970F33}" dt="2025-12-10T02:27:45.712" v="6405" actId="207"/>
            <ac:spMkLst>
              <pc:docMk/>
              <pc:sldMasterMk cId="2319061225" sldId="2147483648"/>
              <pc:sldLayoutMk cId="284012778" sldId="2147483672"/>
              <ac:spMk id="14" creationId="{341F76B1-7BEF-7A88-1394-1164BFF082E5}"/>
            </ac:spMkLst>
          </pc:spChg>
        </pc:sldLayoutChg>
        <pc:sldLayoutChg chg="modSp mod">
          <pc:chgData name="Dan Rusev" userId="0a14e4aab7bfe13b" providerId="LiveId" clId="{D00FB77A-1415-41E2-B1B4-27126A970F33}" dt="2025-12-10T02:28:51.273" v="6408" actId="207"/>
          <pc:sldLayoutMkLst>
            <pc:docMk/>
            <pc:sldMasterMk cId="2319061225" sldId="2147483648"/>
            <pc:sldLayoutMk cId="2112085538" sldId="2147483673"/>
          </pc:sldLayoutMkLst>
          <pc:spChg chg="mod">
            <ac:chgData name="Dan Rusev" userId="0a14e4aab7bfe13b" providerId="LiveId" clId="{D00FB77A-1415-41E2-B1B4-27126A970F33}" dt="2025-12-10T02:28:51.273" v="6408" actId="207"/>
            <ac:spMkLst>
              <pc:docMk/>
              <pc:sldMasterMk cId="2319061225" sldId="2147483648"/>
              <pc:sldLayoutMk cId="2112085538" sldId="2147483673"/>
              <ac:spMk id="20" creationId="{0B5130EC-B05B-5489-FBEC-DBEB6D1E737D}"/>
            </ac:spMkLst>
          </pc:spChg>
        </pc:sldLayoutChg>
      </pc:sldMasterChg>
    </pc:docChg>
  </pc:docChgLst>
  <pc:docChgLst>
    <pc:chgData name="Guest User" providerId="Windows Live" clId="Web-{5DB1E8E4-48F7-8F82-8F54-55C6CD844A2D}"/>
    <pc:docChg chg="modSld">
      <pc:chgData name="Guest User" userId="" providerId="Windows Live" clId="Web-{5DB1E8E4-48F7-8F82-8F54-55C6CD844A2D}" dt="2025-12-10T23:25:41.686" v="136"/>
      <pc:docMkLst>
        <pc:docMk/>
      </pc:docMkLst>
      <pc:sldChg chg="modNotes">
        <pc:chgData name="Guest User" userId="" providerId="Windows Live" clId="Web-{5DB1E8E4-48F7-8F82-8F54-55C6CD844A2D}" dt="2025-12-10T22:58:20.420" v="23"/>
        <pc:sldMkLst>
          <pc:docMk/>
          <pc:sldMk cId="3571516367" sldId="258"/>
        </pc:sldMkLst>
      </pc:sldChg>
      <pc:sldChg chg="modNotes">
        <pc:chgData name="Guest User" userId="" providerId="Windows Live" clId="Web-{5DB1E8E4-48F7-8F82-8F54-55C6CD844A2D}" dt="2025-12-10T23:24:06.278" v="109"/>
        <pc:sldMkLst>
          <pc:docMk/>
          <pc:sldMk cId="1379556938" sldId="291"/>
        </pc:sldMkLst>
      </pc:sldChg>
      <pc:sldChg chg="modNotes">
        <pc:chgData name="Guest User" userId="" providerId="Windows Live" clId="Web-{5DB1E8E4-48F7-8F82-8F54-55C6CD844A2D}" dt="2025-12-10T23:03:23.259" v="79"/>
        <pc:sldMkLst>
          <pc:docMk/>
          <pc:sldMk cId="1052999168" sldId="292"/>
        </pc:sldMkLst>
      </pc:sldChg>
      <pc:sldChg chg="modNotes">
        <pc:chgData name="Guest User" userId="" providerId="Windows Live" clId="Web-{5DB1E8E4-48F7-8F82-8F54-55C6CD844A2D}" dt="2025-12-10T22:59:11.093" v="36"/>
        <pc:sldMkLst>
          <pc:docMk/>
          <pc:sldMk cId="761200724" sldId="305"/>
        </pc:sldMkLst>
      </pc:sldChg>
      <pc:sldChg chg="modNotes">
        <pc:chgData name="Guest User" userId="" providerId="Windows Live" clId="Web-{5DB1E8E4-48F7-8F82-8F54-55C6CD844A2D}" dt="2025-12-10T23:25:41.686" v="136"/>
        <pc:sldMkLst>
          <pc:docMk/>
          <pc:sldMk cId="3051522481" sldId="310"/>
        </pc:sldMkLst>
      </pc:sldChg>
      <pc:sldChg chg="modNotes">
        <pc:chgData name="Guest User" userId="" providerId="Windows Live" clId="Web-{5DB1E8E4-48F7-8F82-8F54-55C6CD844A2D}" dt="2025-12-10T23:03:41.932" v="94"/>
        <pc:sldMkLst>
          <pc:docMk/>
          <pc:sldMk cId="2287801848" sldId="323"/>
        </pc:sldMkLst>
      </pc:sldChg>
      <pc:sldChg chg="modNotes">
        <pc:chgData name="Guest User" userId="" providerId="Windows Live" clId="Web-{5DB1E8E4-48F7-8F82-8F54-55C6CD844A2D}" dt="2025-12-10T23:05:07.075" v="105"/>
        <pc:sldMkLst>
          <pc:docMk/>
          <pc:sldMk cId="833036908" sldId="325"/>
        </pc:sldMkLst>
      </pc:sldChg>
    </pc:docChg>
  </pc:docChgLst>
  <pc:docChgLst>
    <pc:chgData name="Guest User" providerId="Windows Live" clId="Web-{0BC05847-3F29-4230-2B7B-B8F254938F89}"/>
    <pc:docChg chg="modSld">
      <pc:chgData name="Guest User" userId="" providerId="Windows Live" clId="Web-{0BC05847-3F29-4230-2B7B-B8F254938F89}" dt="2025-11-19T22:53:16.358" v="6"/>
      <pc:docMkLst>
        <pc:docMk/>
      </pc:docMkLst>
      <pc:sldChg chg="modSp">
        <pc:chgData name="Guest User" userId="" providerId="Windows Live" clId="Web-{0BC05847-3F29-4230-2B7B-B8F254938F89}" dt="2025-11-19T22:53:16.358" v="6"/>
        <pc:sldMkLst>
          <pc:docMk/>
          <pc:sldMk cId="1052999168" sldId="292"/>
        </pc:sldMkLst>
      </pc:sldChg>
    </pc:docChg>
  </pc:docChgLst>
  <pc:docChgLst>
    <pc:chgData name="Guest User" providerId="Windows Live" clId="Web-{757F9870-DE26-F31E-A877-C3E46B9591EB}"/>
    <pc:docChg chg="modSld">
      <pc:chgData name="Guest User" userId="" providerId="Windows Live" clId="Web-{757F9870-DE26-F31E-A877-C3E46B9591EB}" dt="2025-11-13T17:24:05.666" v="1117" actId="20577"/>
      <pc:docMkLst>
        <pc:docMk/>
      </pc:docMkLst>
      <pc:sldChg chg="modSp">
        <pc:chgData name="Guest User" userId="" providerId="Windows Live" clId="Web-{757F9870-DE26-F31E-A877-C3E46B9591EB}" dt="2025-11-13T17:22:07.677" v="1067" actId="20577"/>
        <pc:sldMkLst>
          <pc:docMk/>
          <pc:sldMk cId="3571516367" sldId="258"/>
        </pc:sldMkLst>
        <pc:spChg chg="mod">
          <ac:chgData name="Guest User" userId="" providerId="Windows Live" clId="Web-{757F9870-DE26-F31E-A877-C3E46B9591EB}" dt="2025-11-13T17:22:07.677" v="1067" actId="20577"/>
          <ac:spMkLst>
            <pc:docMk/>
            <pc:sldMk cId="3571516367" sldId="258"/>
            <ac:spMk id="3" creationId="{9D5232F9-FD00-464A-9F17-619C91AEF8F3}"/>
          </ac:spMkLst>
        </pc:spChg>
      </pc:sldChg>
      <pc:sldChg chg="modSp">
        <pc:chgData name="Guest User" userId="" providerId="Windows Live" clId="Web-{757F9870-DE26-F31E-A877-C3E46B9591EB}" dt="2025-11-13T17:21:18.630" v="1063" actId="20577"/>
        <pc:sldMkLst>
          <pc:docMk/>
          <pc:sldMk cId="1969787568" sldId="271"/>
        </pc:sldMkLst>
        <pc:spChg chg="mod">
          <ac:chgData name="Guest User" userId="" providerId="Windows Live" clId="Web-{757F9870-DE26-F31E-A877-C3E46B9591EB}" dt="2025-11-13T17:21:18.630" v="1063" actId="20577"/>
          <ac:spMkLst>
            <pc:docMk/>
            <pc:sldMk cId="1969787568" sldId="271"/>
            <ac:spMk id="3" creationId="{AF64C29E-DF30-4DC6-AB95-2016F9A703B6}"/>
          </ac:spMkLst>
        </pc:spChg>
      </pc:sldChg>
      <pc:sldChg chg="modSp">
        <pc:chgData name="Guest User" userId="" providerId="Windows Live" clId="Web-{757F9870-DE26-F31E-A877-C3E46B9591EB}" dt="2025-11-13T17:03:55.625" v="598" actId="20577"/>
        <pc:sldMkLst>
          <pc:docMk/>
          <pc:sldMk cId="103458723" sldId="281"/>
        </pc:sldMkLst>
      </pc:sldChg>
      <pc:sldChg chg="modSp">
        <pc:chgData name="Guest User" userId="" providerId="Windows Live" clId="Web-{757F9870-DE26-F31E-A877-C3E46B9591EB}" dt="2025-11-13T17:04:46.189" v="618" actId="20577"/>
        <pc:sldMkLst>
          <pc:docMk/>
          <pc:sldMk cId="636929804" sldId="282"/>
        </pc:sldMkLst>
      </pc:sldChg>
      <pc:sldChg chg="modSp">
        <pc:chgData name="Guest User" userId="" providerId="Windows Live" clId="Web-{757F9870-DE26-F31E-A877-C3E46B9591EB}" dt="2025-11-13T17:24:05.666" v="1117" actId="20577"/>
        <pc:sldMkLst>
          <pc:docMk/>
          <pc:sldMk cId="2403577982" sldId="284"/>
        </pc:sldMkLst>
        <pc:spChg chg="mod">
          <ac:chgData name="Guest User" userId="" providerId="Windows Live" clId="Web-{757F9870-DE26-F31E-A877-C3E46B9591EB}" dt="2025-11-13T17:24:05.666" v="1117" actId="20577"/>
          <ac:spMkLst>
            <pc:docMk/>
            <pc:sldMk cId="2403577982" sldId="284"/>
            <ac:spMk id="12" creationId="{816DD5EF-A685-FCB1-32E9-C90BA2610641}"/>
          </ac:spMkLst>
        </pc:spChg>
      </pc:sldChg>
      <pc:sldChg chg="modSp">
        <pc:chgData name="Guest User" userId="" providerId="Windows Live" clId="Web-{757F9870-DE26-F31E-A877-C3E46B9591EB}" dt="2025-11-13T17:23:28.383" v="1085" actId="20577"/>
        <pc:sldMkLst>
          <pc:docMk/>
          <pc:sldMk cId="2791821786" sldId="285"/>
        </pc:sldMkLst>
        <pc:spChg chg="mod">
          <ac:chgData name="Guest User" userId="" providerId="Windows Live" clId="Web-{757F9870-DE26-F31E-A877-C3E46B9591EB}" dt="2025-11-13T17:23:28.383" v="1085" actId="20577"/>
          <ac:spMkLst>
            <pc:docMk/>
            <pc:sldMk cId="2791821786" sldId="285"/>
            <ac:spMk id="4" creationId="{8B3791CD-9FDC-072E-3D0F-B7EF4B9777A1}"/>
          </ac:spMkLst>
        </pc:spChg>
      </pc:sldChg>
      <pc:sldChg chg="modSp">
        <pc:chgData name="Guest User" userId="" providerId="Windows Live" clId="Web-{757F9870-DE26-F31E-A877-C3E46B9591EB}" dt="2025-11-13T17:23:02.757" v="1080" actId="20577"/>
        <pc:sldMkLst>
          <pc:docMk/>
          <pc:sldMk cId="376322943" sldId="286"/>
        </pc:sldMkLst>
      </pc:sldChg>
    </pc:docChg>
  </pc:docChgLst>
  <pc:docChgLst>
    <pc:chgData name="Guest User" providerId="Windows Live" clId="Web-{2D6CA211-51BA-2B8C-4829-8F64634C4CE9}"/>
    <pc:docChg chg="modSld">
      <pc:chgData name="Guest User" userId="" providerId="Windows Live" clId="Web-{2D6CA211-51BA-2B8C-4829-8F64634C4CE9}" dt="2025-12-08T07:35:19.897" v="33" actId="20577"/>
      <pc:docMkLst>
        <pc:docMk/>
      </pc:docMkLst>
      <pc:sldChg chg="addSp modSp">
        <pc:chgData name="Guest User" userId="" providerId="Windows Live" clId="Web-{2D6CA211-51BA-2B8C-4829-8F64634C4CE9}" dt="2025-12-08T07:35:19.897" v="33" actId="20577"/>
        <pc:sldMkLst>
          <pc:docMk/>
          <pc:sldMk cId="2819057599" sldId="346"/>
        </pc:sldMkLst>
        <pc:spChg chg="add mod">
          <ac:chgData name="Guest User" userId="" providerId="Windows Live" clId="Web-{2D6CA211-51BA-2B8C-4829-8F64634C4CE9}" dt="2025-12-08T07:35:19.897" v="33" actId="20577"/>
          <ac:spMkLst>
            <pc:docMk/>
            <pc:sldMk cId="2819057599" sldId="346"/>
            <ac:spMk id="2" creationId="{90E52744-0E73-ED4A-4A3E-49DED0BB5564}"/>
          </ac:spMkLst>
        </pc:spChg>
        <pc:spChg chg="mod">
          <ac:chgData name="Guest User" userId="" providerId="Windows Live" clId="Web-{2D6CA211-51BA-2B8C-4829-8F64634C4CE9}" dt="2025-12-08T07:14:48.773" v="3" actId="20577"/>
          <ac:spMkLst>
            <pc:docMk/>
            <pc:sldMk cId="2819057599" sldId="346"/>
            <ac:spMk id="5" creationId="{DB17F003-7AEE-3473-7358-885BA842A18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12/10/2025</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our project studied solutions on how to prevent a Pass-the-Hash Attack in Microsoft’s Active Directory </a:t>
            </a:r>
            <a:r>
              <a:rPr lang="en-US" b="1"/>
              <a:t>(Slide 1) (Daniel)</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In our project we wrote custom rules that will detect specific Pass-the-Hash behaviors we have observed during our test simulations </a:t>
            </a:r>
            <a:r>
              <a:rPr lang="en-US" sz="1200" b="1" kern="1200">
                <a:solidFill>
                  <a:schemeClr val="tx1"/>
                </a:solidFill>
                <a:effectLst/>
                <a:latin typeface="+mn-lt"/>
                <a:ea typeface="+mn-ea"/>
                <a:cs typeface="+mn-cs"/>
              </a:rPr>
              <a:t>(Slide 10), (Go to slide 11)</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258752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well as rules to detect the chaining of events that indicate a specific attack procedure we performed during our simulation. </a:t>
            </a:r>
            <a:r>
              <a:rPr lang="en-US" sz="1200" b="1" kern="1200">
                <a:solidFill>
                  <a:schemeClr val="tx1"/>
                </a:solidFill>
                <a:effectLst/>
                <a:latin typeface="+mn-lt"/>
                <a:ea typeface="+mn-ea"/>
                <a:cs typeface="+mn-cs"/>
              </a:rPr>
              <a:t>(Slide 11).</a:t>
            </a:r>
            <a:endParaRPr lang="en-US" sz="1200" kern="1200">
              <a:solidFill>
                <a:schemeClr val="tx1"/>
              </a:solidFill>
              <a:effectLst/>
              <a:latin typeface="+mn-lt"/>
              <a:ea typeface="+mn-ea"/>
              <a:cs typeface="+mn-cs"/>
            </a:endParaRPr>
          </a:p>
          <a:p>
            <a:endParaRPr lang="en-US"/>
          </a:p>
          <a:p>
            <a:endParaRPr lang="en-US">
              <a:ea typeface="Calibri"/>
              <a:cs typeface="Calibri"/>
            </a:endParaRPr>
          </a:p>
          <a:p>
            <a:r>
              <a:rPr lang="en-US" b="1"/>
              <a:t>Next Hamza slide 12 - 14</a:t>
            </a:r>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5406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61F0-28D3-5E86-4BC9-4E88CEB3C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C44D4-D38E-AD48-60ED-25997F500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616F0-4CB9-1F13-601F-780493EA7759}"/>
              </a:ext>
            </a:extLst>
          </p:cNvPr>
          <p:cNvSpPr>
            <a:spLocks noGrp="1"/>
          </p:cNvSpPr>
          <p:nvPr>
            <p:ph type="body" idx="1"/>
          </p:nvPr>
        </p:nvSpPr>
        <p:spPr/>
        <p:txBody>
          <a:bodyPr/>
          <a:lstStyle/>
          <a:p>
            <a:r>
              <a:rPr lang="en-US">
                <a:ea typeface="Calibri"/>
                <a:cs typeface="Calibri"/>
              </a:rPr>
              <a:t>Speaker Notes: </a:t>
            </a:r>
          </a:p>
          <a:p>
            <a:r>
              <a:rPr lang="en-US"/>
              <a:t>Our solution consisted of two main components:</a:t>
            </a:r>
            <a:br>
              <a:rPr lang="en-US"/>
            </a:br>
            <a:r>
              <a:rPr lang="en-US"/>
              <a:t> First, we built a dedicated detection pipeline using Sysmon for endpoint monitoring and Wazuh for event aggregation and alerting. This allowed us to identify key behaviors associated with Pass-the-Hash, such as remote authentication and hash-based process execution.</a:t>
            </a:r>
            <a:br>
              <a:rPr lang="en-US"/>
            </a:br>
            <a:r>
              <a:rPr lang="en-US"/>
              <a:t> Second, we implemented mitigation controls to limit credential reuse. LAPS rotated local admin credentials, preventing attackers from reusing captured hashes. Enforcing NTLMv2 improved authentication security, and reducing privileges limited attack paths. Together, these controls helped reduce the success of PtH attacks in our environment.</a:t>
            </a:r>
          </a:p>
        </p:txBody>
      </p:sp>
      <p:sp>
        <p:nvSpPr>
          <p:cNvPr id="4" name="Slide Number Placeholder 3">
            <a:extLst>
              <a:ext uri="{FF2B5EF4-FFF2-40B4-BE49-F238E27FC236}">
                <a16:creationId xmlns:a16="http://schemas.microsoft.com/office/drawing/2014/main" id="{498845B5-2B62-C262-0E90-F81CD4754EA9}"/>
              </a:ext>
            </a:extLst>
          </p:cNvPr>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1714268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BC48B-3A24-D091-FFF8-E9A0AE37A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97E97-789E-B46A-DEF1-D9E8EEA11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FAB61-BD4D-F314-0558-47CD37FDEBCD}"/>
              </a:ext>
            </a:extLst>
          </p:cNvPr>
          <p:cNvSpPr>
            <a:spLocks noGrp="1"/>
          </p:cNvSpPr>
          <p:nvPr>
            <p:ph type="body" idx="1"/>
          </p:nvPr>
        </p:nvSpPr>
        <p:spPr/>
        <p:txBody>
          <a:bodyPr/>
          <a:lstStyle/>
          <a:p>
            <a:r>
              <a:rPr lang="en-US">
                <a:ea typeface="Calibri"/>
                <a:cs typeface="Calibri"/>
              </a:rPr>
              <a:t>Speaker Notes: </a:t>
            </a:r>
          </a:p>
          <a:p>
            <a:r>
              <a:rPr lang="en-US"/>
              <a:t>Our solution consisted of two main components:</a:t>
            </a:r>
            <a:br>
              <a:rPr lang="en-US"/>
            </a:br>
            <a:r>
              <a:rPr lang="en-US"/>
              <a:t> First, we built a dedicated detection pipeline using Sysmon for endpoint monitoring and Wazuh for event aggregation and alerting. This allowed us to identify key behaviors associated with Pass-the-Hash, such as remote authentication and hash-based process execution.</a:t>
            </a:r>
            <a:br>
              <a:rPr lang="en-US"/>
            </a:br>
            <a:r>
              <a:rPr lang="en-US"/>
              <a:t> Second, we implemented mitigation controls to limit credential reuse. LAPS rotated local admin credentials, preventing attackers from reusing captured hashes. Enforcing NTLMv2 improved authentication security, and reducing privileges limited attack paths. Together, these controls helped reduce the success of PtH attacks in our environment.</a:t>
            </a:r>
          </a:p>
        </p:txBody>
      </p:sp>
      <p:sp>
        <p:nvSpPr>
          <p:cNvPr id="4" name="Slide Number Placeholder 3">
            <a:extLst>
              <a:ext uri="{FF2B5EF4-FFF2-40B4-BE49-F238E27FC236}">
                <a16:creationId xmlns:a16="http://schemas.microsoft.com/office/drawing/2014/main" id="{F8005CD7-682B-B605-5523-25CA2EDFE4FE}"/>
              </a:ext>
            </a:extLst>
          </p:cNvPr>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2773433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0C0A0-D2B6-0E7C-C4C7-2EBD8DAAF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325195-B712-8320-E204-1C8854370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CC966-E90E-F45A-66C9-64C3775FC0D5}"/>
              </a:ext>
            </a:extLst>
          </p:cNvPr>
          <p:cNvSpPr>
            <a:spLocks noGrp="1"/>
          </p:cNvSpPr>
          <p:nvPr>
            <p:ph type="body" idx="1"/>
          </p:nvPr>
        </p:nvSpPr>
        <p:spPr/>
        <p:txBody>
          <a:bodyPr/>
          <a:lstStyle/>
          <a:p>
            <a:r>
              <a:rPr lang="en-US">
                <a:ea typeface="Calibri"/>
                <a:cs typeface="Calibri"/>
              </a:rPr>
              <a:t>Speaker Notes: </a:t>
            </a:r>
          </a:p>
          <a:p>
            <a:r>
              <a:rPr lang="en-US"/>
              <a:t>Our solution consisted of two main components:</a:t>
            </a:r>
            <a:br>
              <a:rPr lang="en-US"/>
            </a:br>
            <a:r>
              <a:rPr lang="en-US"/>
              <a:t> First, we built a dedicated detection pipeline using Sysmon for endpoint monitoring and Wazuh for event aggregation and alerting. This allowed us to identify key behaviors associated with Pass-the-Hash, such as remote authentication and hash-based process execution.</a:t>
            </a:r>
            <a:br>
              <a:rPr lang="en-US"/>
            </a:br>
            <a:r>
              <a:rPr lang="en-US"/>
              <a:t> Second, we implemented mitigation controls to limit credential reuse. LAPS rotated local admin credentials, preventing attackers from reusing captured hashes. Enforcing NTLMv2 improved authentication security, and reducing privileges limited attack paths. Together, these controls helped reduce the success of PtH attacks in our environment. </a:t>
            </a:r>
          </a:p>
        </p:txBody>
      </p:sp>
      <p:sp>
        <p:nvSpPr>
          <p:cNvPr id="4" name="Slide Number Placeholder 3">
            <a:extLst>
              <a:ext uri="{FF2B5EF4-FFF2-40B4-BE49-F238E27FC236}">
                <a16:creationId xmlns:a16="http://schemas.microsoft.com/office/drawing/2014/main" id="{02EC60AE-324C-D7A1-5691-6C670E962620}"/>
              </a:ext>
            </a:extLst>
          </p:cNvPr>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71173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We first built a test environment that contains a Windows 10 Pro machine, a Kali Linux machine, a Windows Server 2019 machine, and a Wazuh server.</a:t>
            </a:r>
            <a:r>
              <a:rPr lang="en-US" sz="1200" b="1" kern="1200">
                <a:solidFill>
                  <a:schemeClr val="tx1"/>
                </a:solidFill>
                <a:effectLst/>
                <a:latin typeface="+mn-lt"/>
                <a:ea typeface="+mn-ea"/>
                <a:cs typeface="+mn-cs"/>
              </a:rPr>
              <a:t> (Slide 15)(Daniel)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Our Kali Linux machine acts as our attack machine. Kali Linux is built with several penetration tools that are designed to perform reconnaissance of the network, scan for vulnerable IP addresses to target, and compromise vulnerable machines to gain unauthorized access to. </a:t>
            </a:r>
            <a:r>
              <a:rPr lang="en-US" sz="1200" b="1" kern="1200">
                <a:solidFill>
                  <a:schemeClr val="tx1"/>
                </a:solidFill>
                <a:effectLst/>
                <a:latin typeface="+mn-lt"/>
                <a:ea typeface="+mn-ea"/>
                <a:cs typeface="+mn-cs"/>
              </a:rPr>
              <a:t>(Slide 15)(Daniel)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Our Windows 10 Pro machine acts as our victim machine. We configured this machine with security vulnerabilities such as turning off domain and private network firewalls, and disabling real-time protection. This is to allow for the download and deployment of our malicious payload that grants the Kali Linux machine access to the Windows 10 machine. (</a:t>
            </a:r>
            <a:r>
              <a:rPr lang="en-US" sz="1200" b="1" kern="1200">
                <a:solidFill>
                  <a:schemeClr val="tx1"/>
                </a:solidFill>
                <a:effectLst/>
                <a:latin typeface="+mn-lt"/>
                <a:ea typeface="+mn-ea"/>
                <a:cs typeface="+mn-cs"/>
              </a:rPr>
              <a:t>Slide 15)(Daniel)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Our Windows Server 2019 machine holds the Active Directory and the Domain Controller server. This machine is also configured with known vulnerabilities such as disabled firewalls to allow for remote connect to the Domain Controller, and the storing of NTLM hashes on its local devices’ LSASS memory after a user authenticates to the domain. </a:t>
            </a:r>
            <a:r>
              <a:rPr lang="en-US" sz="1200" b="1" kern="1200">
                <a:solidFill>
                  <a:schemeClr val="tx1"/>
                </a:solidFill>
                <a:effectLst/>
                <a:latin typeface="+mn-lt"/>
                <a:ea typeface="+mn-ea"/>
                <a:cs typeface="+mn-cs"/>
              </a:rPr>
              <a:t>(Slide 15)(Daniel)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Finally, our Wazuh server collects Sysmon logs from both the Windows 10 Pro machine and the Windows Server 2019, and houses the GUI that shows a dashboard of all triggered alerts. </a:t>
            </a:r>
            <a:r>
              <a:rPr lang="en-US" sz="1200" b="1" kern="1200">
                <a:solidFill>
                  <a:schemeClr val="tx1"/>
                </a:solidFill>
                <a:effectLst/>
                <a:latin typeface="+mn-lt"/>
                <a:ea typeface="+mn-ea"/>
                <a:cs typeface="+mn-cs"/>
              </a:rPr>
              <a:t>(Slide 15)(Daniel)</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23665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5E5FE-3B15-790B-9D08-7A6A789AE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F113B-499F-2DE1-111D-C75DE76B1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56E69-4938-1FEC-3976-29940EBB0C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Each machine is connected through an isolated network in the 192.168.56.0/24 range for private and isolated communication between only these devices, ensuring that the machines cannot communicate directly with the internet or any other external network, and isolating the attack into only this environment. </a:t>
            </a:r>
            <a:r>
              <a:rPr lang="en-US" sz="1200" b="1" kern="1200">
                <a:solidFill>
                  <a:schemeClr val="tx1"/>
                </a:solidFill>
                <a:effectLst/>
                <a:latin typeface="+mn-lt"/>
                <a:ea typeface="+mn-ea"/>
                <a:cs typeface="+mn-cs"/>
              </a:rPr>
              <a:t>(Slide 16)(Daniel)</a:t>
            </a:r>
          </a:p>
          <a:p>
            <a:pPr>
              <a:defRPr/>
            </a:pPr>
            <a:endParaRPr lang="en-US" b="1">
              <a:ea typeface="Calibri"/>
              <a:cs typeface="Calibri"/>
            </a:endParaRPr>
          </a:p>
          <a:p>
            <a:pPr>
              <a:defRPr/>
            </a:pPr>
            <a:endParaRPr lang="en-US" b="1">
              <a:ea typeface="Calibri"/>
              <a:cs typeface="Calibri"/>
            </a:endParaRPr>
          </a:p>
          <a:p>
            <a:pPr>
              <a:defRPr/>
            </a:pPr>
            <a:r>
              <a:rPr lang="en-US" b="1"/>
              <a:t>Next Hamza slide 17 - 18</a:t>
            </a:r>
            <a:endParaRPr lang="en-US"/>
          </a:p>
        </p:txBody>
      </p:sp>
      <p:sp>
        <p:nvSpPr>
          <p:cNvPr id="4" name="Slide Number Placeholder 3">
            <a:extLst>
              <a:ext uri="{FF2B5EF4-FFF2-40B4-BE49-F238E27FC236}">
                <a16:creationId xmlns:a16="http://schemas.microsoft.com/office/drawing/2014/main" id="{C8024E11-A57F-99EF-2101-566E551EDDED}"/>
              </a:ext>
            </a:extLst>
          </p:cNvPr>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3153523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F8C0-F7F2-51A9-3533-C59BA917B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33C7F-B59A-D5F8-5879-33B36C08A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E49D8-AA29-0EB1-543D-890FD6D8AEA1}"/>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We broke down the simulation of our attack into four stages. Our end goal is to compromise an account with administrator privileges to gain unauthorized access to the Domain Controller to extract the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file that contains all of the AD’s data. </a:t>
            </a:r>
            <a:r>
              <a:rPr lang="en-US" sz="1200" b="1" kern="1200">
                <a:solidFill>
                  <a:schemeClr val="tx1"/>
                </a:solidFill>
                <a:effectLst/>
                <a:latin typeface="+mn-lt"/>
                <a:ea typeface="+mn-ea"/>
                <a:cs typeface="+mn-cs"/>
              </a:rPr>
              <a:t>(Hamza) (Slide 17)</a:t>
            </a:r>
            <a:endParaRPr lang="en-US"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22BA6E5-8893-A0AA-E773-8C760CC5CE76}"/>
              </a:ext>
            </a:extLst>
          </p:cNvPr>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4008755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64D9D-FA4F-E835-E1CB-C0E271A81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7CCF1-EAE5-EE94-C277-24FCEEC44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F7501-C5B9-F2F6-2FAA-B57288C99B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One: We first simulated network reconnaissance using Kali Linux’s Nmap tool to reveal target IP addresses, their open ports, and the operating system they are running. We revealed two IP addresses. The first one is 192.168.56.10. The scan revealed that is machine is hosting a Windows Server 2019 OS, and has the LDAP protocol open, revealing that this machine is hosting an Active Directory server named “cs.org” . The next IP address revealed in the network was a Windows 10 Pro machine, heavily indicating that it is a domain machine part of the “cs.org” domain. </a:t>
            </a:r>
            <a:r>
              <a:rPr lang="en-US" sz="1200" b="1" kern="1200">
                <a:solidFill>
                  <a:schemeClr val="tx1"/>
                </a:solidFill>
                <a:effectLst/>
                <a:latin typeface="+mn-lt"/>
                <a:ea typeface="+mn-ea"/>
                <a:cs typeface="+mn-cs"/>
              </a:rPr>
              <a:t>(Hamza) (Slide 18)</a:t>
            </a: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22332BB4-73FE-EC21-DF3B-F25C88041866}"/>
              </a:ext>
            </a:extLst>
          </p:cNvPr>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1350428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C21D-7A14-F917-DFE2-14D68A18C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C4CE-AD2D-BF7D-43D9-65D3E93C9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422B6-0B7C-CCC6-21FB-09B8BD34E3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One: We then needed to see if the domain network had credential guard disabled, to see if it was possible to extract a standard domain user’s NTLM hash from the target machine’s LSASS process. We used the Responder tool to send out a poisoned answer to the IP address of the Windows 10 Pro machine, and simulated a credential popup on the target machine by typing in “\\</a:t>
            </a:r>
            <a:r>
              <a:rPr lang="en-US" sz="1200" kern="1200" err="1">
                <a:solidFill>
                  <a:schemeClr val="tx1"/>
                </a:solidFill>
                <a:effectLst/>
                <a:latin typeface="+mn-lt"/>
                <a:ea typeface="+mn-ea"/>
                <a:cs typeface="+mn-cs"/>
              </a:rPr>
              <a:t>TestADServer</a:t>
            </a:r>
            <a:r>
              <a:rPr lang="en-US" sz="1200" kern="1200">
                <a:solidFill>
                  <a:schemeClr val="tx1"/>
                </a:solidFill>
                <a:effectLst/>
                <a:latin typeface="+mn-lt"/>
                <a:ea typeface="+mn-ea"/>
                <a:cs typeface="+mn-cs"/>
              </a:rPr>
              <a:t>” in the address bar</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of the File Explorer app. This resulted in Responder in giving us the username and password hash of user Hamza, which we then saved to a text file. The </a:t>
            </a:r>
            <a:r>
              <a:rPr lang="en-US" sz="1200" kern="1200" err="1">
                <a:solidFill>
                  <a:schemeClr val="tx1"/>
                </a:solidFill>
                <a:effectLst/>
                <a:latin typeface="+mn-lt"/>
                <a:ea typeface="+mn-ea"/>
                <a:cs typeface="+mn-cs"/>
              </a:rPr>
              <a:t>HashCat</a:t>
            </a:r>
            <a:r>
              <a:rPr lang="en-US" sz="1200" kern="1200">
                <a:solidFill>
                  <a:schemeClr val="tx1"/>
                </a:solidFill>
                <a:effectLst/>
                <a:latin typeface="+mn-lt"/>
                <a:ea typeface="+mn-ea"/>
                <a:cs typeface="+mn-cs"/>
              </a:rPr>
              <a:t> tool was then used to analyze the text file containing the hash, and cracked it to reveal a plaintext password. This revealed that it was possible to extract NTLM password hashes from the local device, however this method will not work on an administrator’s account as Windows does not require them to enter in their credentials when attempting to access services on the domain. </a:t>
            </a:r>
            <a:r>
              <a:rPr lang="en-US" sz="1200" b="1" kern="1200">
                <a:solidFill>
                  <a:schemeClr val="tx1"/>
                </a:solidFill>
                <a:effectLst/>
                <a:latin typeface="+mn-lt"/>
                <a:ea typeface="+mn-ea"/>
                <a:cs typeface="+mn-cs"/>
              </a:rPr>
              <a:t>(Daniel) (Slide 19)</a:t>
            </a: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3F50D0FA-CE2B-D5FB-20FE-70B3DCADF7D5}"/>
              </a:ext>
            </a:extLst>
          </p:cNvPr>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803366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Hi, my name is Daniel Rusev. I am a senior at Lewis University studying Informational Technology.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My roles in this project are being the project manager, as well as being a researcher, tester, and developer.</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My solution focused on creating a detection pipeline that detects PtH attack behaviors </a:t>
            </a:r>
            <a:r>
              <a:rPr lang="en-US" sz="1200" b="1" kern="1200">
                <a:solidFill>
                  <a:schemeClr val="tx1"/>
                </a:solidFill>
                <a:effectLst/>
                <a:latin typeface="+mn-lt"/>
                <a:ea typeface="+mn-ea"/>
                <a:cs typeface="+mn-cs"/>
              </a:rPr>
              <a:t>(Daniel).</a:t>
            </a:r>
            <a:endParaRPr lang="en-US" sz="1200" kern="1200">
              <a:solidFill>
                <a:schemeClr val="tx1"/>
              </a:solidFill>
              <a:effectLst/>
              <a:latin typeface="+mn-lt"/>
              <a:ea typeface="+mn-ea"/>
              <a:cs typeface="+mn-cs"/>
            </a:endParaRPr>
          </a:p>
          <a:p>
            <a:endParaRPr lang="en-US" b="1"/>
          </a:p>
          <a:p>
            <a:endParaRPr lang="en-US" b="1"/>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404043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010C2-47DA-B6B0-B2B4-BC0E1C8FC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D05D3-BD76-9F1B-7455-93C035F93E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2144CA-80EA-2901-A9C2-7439F98B306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Two: This leads to our second stage of the attack where we deploy a malicious payload using the Metasploit framework to gain direct remote access to the target machine. This was done through setting up multi-handler to act as a listener, which waited for the target machine to connect back and establish a reverse shell. To establish this reverse shell, we first logged in as user Hamza who has administrator privileges, and then we sent a malicious payload as a http address to the victim machine. </a:t>
            </a:r>
            <a:r>
              <a:rPr lang="en-US" sz="1200" b="1" kern="1200">
                <a:solidFill>
                  <a:schemeClr val="tx1"/>
                </a:solidFill>
                <a:effectLst/>
                <a:latin typeface="+mn-lt"/>
                <a:ea typeface="+mn-ea"/>
                <a:cs typeface="+mn-cs"/>
              </a:rPr>
              <a:t>(Daniel) (Slide 20)</a:t>
            </a:r>
            <a:endParaRPr lang="en-US" sz="1200" kern="1200">
              <a:solidFill>
                <a:schemeClr val="tx1"/>
              </a:solidFill>
              <a:effectLst/>
              <a:latin typeface="+mn-lt"/>
              <a:ea typeface="+mn-ea"/>
              <a:cs typeface="+mn-cs"/>
            </a:endParaRPr>
          </a:p>
          <a:p>
            <a:endParaRPr lang="en-US">
              <a:ea typeface="Calibri"/>
              <a:cs typeface="Calibri"/>
            </a:endParaRPr>
          </a:p>
          <a:p>
            <a:endParaRPr lang="en-US">
              <a:ea typeface="Calibri"/>
              <a:cs typeface="Calibri"/>
            </a:endParaRPr>
          </a:p>
          <a:p>
            <a:endParaRPr lang="en-US">
              <a:ea typeface="Calibri"/>
              <a:cs typeface="Calibri"/>
            </a:endParaRPr>
          </a:p>
          <a:p>
            <a:r>
              <a:rPr lang="en-US" b="1"/>
              <a:t>Next Hamza slide 21 – ( partial 22 first Hamza then Daniel turn )</a:t>
            </a:r>
            <a:endParaRPr lang="en-US"/>
          </a:p>
        </p:txBody>
      </p:sp>
      <p:sp>
        <p:nvSpPr>
          <p:cNvPr id="4" name="Slide Number Placeholder 3">
            <a:extLst>
              <a:ext uri="{FF2B5EF4-FFF2-40B4-BE49-F238E27FC236}">
                <a16:creationId xmlns:a16="http://schemas.microsoft.com/office/drawing/2014/main" id="{689709F0-0ACC-1481-D1EC-7DAFFC6CE105}"/>
              </a:ext>
            </a:extLst>
          </p:cNvPr>
          <p:cNvSpPr>
            <a:spLocks noGrp="1"/>
          </p:cNvSpPr>
          <p:nvPr>
            <p:ph type="sldNum" sz="quarter" idx="5"/>
          </p:nvPr>
        </p:nvSpPr>
        <p:spPr/>
        <p:txBody>
          <a:bodyPr/>
          <a:lstStyle/>
          <a:p>
            <a:fld id="{22289C57-55D7-40A4-A101-E74FAC7A092B}" type="slidenum">
              <a:rPr lang="en-US" smtClean="0"/>
              <a:t>20</a:t>
            </a:fld>
            <a:endParaRPr lang="en-US"/>
          </a:p>
        </p:txBody>
      </p:sp>
    </p:spTree>
    <p:extLst>
      <p:ext uri="{BB962C8B-B14F-4D97-AF65-F5344CB8AC3E}">
        <p14:creationId xmlns:p14="http://schemas.microsoft.com/office/powerpoint/2010/main" val="1883503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6A7C-FD3F-6DBF-F96C-937641C68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66525-4275-C407-C492-563B91968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B01EC-CA00-B72E-08AA-F652C18369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Two: Entering that address resulted in the payload downloading onto the machine. Executing the file as user Hamza on the target machine established a reverse shell, as indicated by the newly opened Meterpreter session. </a:t>
            </a:r>
            <a:r>
              <a:rPr lang="en-US" sz="1200" b="1" kern="1200">
                <a:solidFill>
                  <a:schemeClr val="tx1"/>
                </a:solidFill>
                <a:effectLst/>
                <a:latin typeface="+mn-lt"/>
                <a:ea typeface="+mn-ea"/>
                <a:cs typeface="+mn-cs"/>
              </a:rPr>
              <a:t>(Hamza) (Slide 21)</a:t>
            </a: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0356408D-7E28-67CF-27BE-68D3F4555DD4}"/>
              </a:ext>
            </a:extLst>
          </p:cNvPr>
          <p:cNvSpPr>
            <a:spLocks noGrp="1"/>
          </p:cNvSpPr>
          <p:nvPr>
            <p:ph type="sldNum" sz="quarter" idx="5"/>
          </p:nvPr>
        </p:nvSpPr>
        <p:spPr/>
        <p:txBody>
          <a:bodyPr/>
          <a:lstStyle/>
          <a:p>
            <a:fld id="{22289C57-55D7-40A4-A101-E74FAC7A092B}" type="slidenum">
              <a:rPr lang="en-US" smtClean="0"/>
              <a:t>21</a:t>
            </a:fld>
            <a:endParaRPr lang="en-US"/>
          </a:p>
        </p:txBody>
      </p:sp>
    </p:spTree>
    <p:extLst>
      <p:ext uri="{BB962C8B-B14F-4D97-AF65-F5344CB8AC3E}">
        <p14:creationId xmlns:p14="http://schemas.microsoft.com/office/powerpoint/2010/main" val="3712703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20711-9CB7-D718-6B23-73E5AD0EE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A7D283-E2D6-9E04-5B1B-0E17654F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BCBA9-4EE3-50DD-53CB-9AD98B6806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Three: Next we bypassed the User Account Control security function using the Metasploit framework. This was done through setting up the “</a:t>
            </a:r>
            <a:r>
              <a:rPr lang="en-US" sz="1200" kern="1200" err="1">
                <a:solidFill>
                  <a:schemeClr val="tx1"/>
                </a:solidFill>
                <a:effectLst/>
                <a:latin typeface="+mn-lt"/>
                <a:ea typeface="+mn-ea"/>
                <a:cs typeface="+mn-cs"/>
              </a:rPr>
              <a:t>bypassuac_fodhelper</a:t>
            </a:r>
            <a:r>
              <a:rPr lang="en-US" sz="1200" kern="1200">
                <a:solidFill>
                  <a:schemeClr val="tx1"/>
                </a:solidFill>
                <a:effectLst/>
                <a:latin typeface="+mn-lt"/>
                <a:ea typeface="+mn-ea"/>
                <a:cs typeface="+mn-cs"/>
              </a:rPr>
              <a:t>” exploit, and instructing our payload to manipulate the fodhelper.exe process into executing commands on an elevated Command Prompt, which elevated our privileges to a higher level on the established Meterpreter shell. We next ran the “net user” command on the shell to confirm that user Hamza is part of the domain admins group, and has administrator level privileges. </a:t>
            </a:r>
            <a:r>
              <a:rPr lang="en-US" sz="1200" b="1" kern="1200">
                <a:solidFill>
                  <a:schemeClr val="tx1"/>
                </a:solidFill>
                <a:effectLst/>
                <a:latin typeface="+mn-lt"/>
                <a:ea typeface="+mn-ea"/>
                <a:cs typeface="+mn-cs"/>
              </a:rPr>
              <a:t>(Hamza) (Slide 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Three: We then loaded the Kiwi tool which has </a:t>
            </a:r>
            <a:r>
              <a:rPr lang="en-US" sz="1200" kern="1200" err="1">
                <a:solidFill>
                  <a:schemeClr val="tx1"/>
                </a:solidFill>
                <a:effectLst/>
                <a:latin typeface="+mn-lt"/>
                <a:ea typeface="+mn-ea"/>
                <a:cs typeface="+mn-cs"/>
              </a:rPr>
              <a:t>Mimikatz</a:t>
            </a:r>
            <a:r>
              <a:rPr lang="en-US" sz="1200" kern="1200">
                <a:solidFill>
                  <a:schemeClr val="tx1"/>
                </a:solidFill>
                <a:effectLst/>
                <a:latin typeface="+mn-lt"/>
                <a:ea typeface="+mn-ea"/>
                <a:cs typeface="+mn-cs"/>
              </a:rPr>
              <a:t> functionality to capture logon password hashes. Here we see that Hamza’s NTLM has was captured when running the privilege debug command and then running the command to reveal a log of all recently logged on users’ information. </a:t>
            </a:r>
            <a:r>
              <a:rPr lang="en-US" sz="1200" b="1" kern="1200">
                <a:solidFill>
                  <a:schemeClr val="tx1"/>
                </a:solidFill>
                <a:effectLst/>
                <a:latin typeface="+mn-lt"/>
                <a:ea typeface="+mn-ea"/>
                <a:cs typeface="+mn-cs"/>
              </a:rPr>
              <a:t>(Daniel) (Slide 22) </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DE4D8EE-D3CC-5EFE-818B-A6DDC6E63DA2}"/>
              </a:ext>
            </a:extLst>
          </p:cNvPr>
          <p:cNvSpPr>
            <a:spLocks noGrp="1"/>
          </p:cNvSpPr>
          <p:nvPr>
            <p:ph type="sldNum" sz="quarter" idx="5"/>
          </p:nvPr>
        </p:nvSpPr>
        <p:spPr/>
        <p:txBody>
          <a:bodyPr/>
          <a:lstStyle/>
          <a:p>
            <a:fld id="{22289C57-55D7-40A4-A101-E74FAC7A092B}" type="slidenum">
              <a:rPr lang="en-US" smtClean="0"/>
              <a:t>22</a:t>
            </a:fld>
            <a:endParaRPr lang="en-US"/>
          </a:p>
        </p:txBody>
      </p:sp>
    </p:spTree>
    <p:extLst>
      <p:ext uri="{BB962C8B-B14F-4D97-AF65-F5344CB8AC3E}">
        <p14:creationId xmlns:p14="http://schemas.microsoft.com/office/powerpoint/2010/main" val="620792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B6C61-820D-411E-06F3-A6F010E7A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D826C-C22A-5A91-C2E1-86E83576B3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EABB8A-AEF8-9D19-8F82-7041D9C428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Three: We then extracted Hamza’s NTLM password hash from that log, and passed it to the Domain Controller to authenticate a new session as user Hamza. </a:t>
            </a:r>
            <a:r>
              <a:rPr lang="en-US" sz="1200" b="1" kern="1200">
                <a:solidFill>
                  <a:schemeClr val="tx1"/>
                </a:solidFill>
                <a:effectLst/>
                <a:latin typeface="+mn-lt"/>
                <a:ea typeface="+mn-ea"/>
                <a:cs typeface="+mn-cs"/>
              </a:rPr>
              <a:t>(Daniel) (Slide 23)</a:t>
            </a: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B273568-5CD4-D38E-72B0-2A4CA475A6AA}"/>
              </a:ext>
            </a:extLst>
          </p:cNvPr>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334928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6791-E18F-6A5C-08F8-FDBB0C7B3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08285-4AFD-62BE-FF66-50D8AEA6E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880E0-0F53-A195-946A-D019E80BC4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Four: Now that we have confirmed that we can authenticate as user Hamza, we finally leveraged his NTLM hash to authenticate to the Domain Controller using Evil-</a:t>
            </a:r>
            <a:r>
              <a:rPr lang="en-US" sz="1200" kern="1200" err="1">
                <a:solidFill>
                  <a:schemeClr val="tx1"/>
                </a:solidFill>
                <a:effectLst/>
                <a:latin typeface="+mn-lt"/>
                <a:ea typeface="+mn-ea"/>
                <a:cs typeface="+mn-cs"/>
              </a:rPr>
              <a:t>WinRM</a:t>
            </a:r>
            <a:r>
              <a:rPr lang="en-US" sz="1200" kern="1200">
                <a:solidFill>
                  <a:schemeClr val="tx1"/>
                </a:solidFill>
                <a:effectLst/>
                <a:latin typeface="+mn-lt"/>
                <a:ea typeface="+mn-ea"/>
                <a:cs typeface="+mn-cs"/>
              </a:rPr>
              <a:t>. This will establish a remote session to the Domain Controller, where we have remote access to the server’s PowerShell. Since user Hamza is a domain administrator, he has access to all of the Domain Controller’s files, more specifically the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file that contains all of the Active Directory’s data, and the SYSTEM registry hive file which decrypts the contents in the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file. This allowed us to create shadow copies of both the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file and the SYSTEM registry hive file, and download them directly to our Kali Linux machine. </a:t>
            </a:r>
            <a:r>
              <a:rPr lang="en-US" sz="1200" b="1" kern="1200">
                <a:solidFill>
                  <a:schemeClr val="tx1"/>
                </a:solidFill>
                <a:effectLst/>
                <a:latin typeface="+mn-lt"/>
                <a:ea typeface="+mn-ea"/>
                <a:cs typeface="+mn-cs"/>
              </a:rPr>
              <a:t>(Daniel) (Slide 24)</a:t>
            </a:r>
            <a:endParaRPr lang="en-US" sz="1200" kern="1200">
              <a:solidFill>
                <a:schemeClr val="tx1"/>
              </a:solidFill>
              <a:effectLst/>
              <a:latin typeface="+mn-lt"/>
              <a:ea typeface="+mn-ea"/>
              <a:cs typeface="+mn-cs"/>
            </a:endParaRPr>
          </a:p>
          <a:p>
            <a:endParaRPr lang="en-US">
              <a:ea typeface="Calibri"/>
              <a:cs typeface="Calibri"/>
            </a:endParaRPr>
          </a:p>
          <a:p>
            <a:endParaRPr lang="en-US">
              <a:ea typeface="Calibri"/>
              <a:cs typeface="Calibri"/>
            </a:endParaRPr>
          </a:p>
          <a:p>
            <a:r>
              <a:rPr lang="en-US" b="1"/>
              <a:t>Next Hamza slide 25</a:t>
            </a:r>
            <a:endParaRPr lang="en-US"/>
          </a:p>
        </p:txBody>
      </p:sp>
      <p:sp>
        <p:nvSpPr>
          <p:cNvPr id="4" name="Slide Number Placeholder 3">
            <a:extLst>
              <a:ext uri="{FF2B5EF4-FFF2-40B4-BE49-F238E27FC236}">
                <a16:creationId xmlns:a16="http://schemas.microsoft.com/office/drawing/2014/main" id="{5A4E5F76-3545-CE4C-0040-511E083CFBDE}"/>
              </a:ext>
            </a:extLst>
          </p:cNvPr>
          <p:cNvSpPr>
            <a:spLocks noGrp="1"/>
          </p:cNvSpPr>
          <p:nvPr>
            <p:ph type="sldNum" sz="quarter" idx="5"/>
          </p:nvPr>
        </p:nvSpPr>
        <p:spPr/>
        <p:txBody>
          <a:bodyPr/>
          <a:lstStyle/>
          <a:p>
            <a:fld id="{22289C57-55D7-40A4-A101-E74FAC7A092B}" type="slidenum">
              <a:rPr lang="en-US" smtClean="0"/>
              <a:t>24</a:t>
            </a:fld>
            <a:endParaRPr lang="en-US"/>
          </a:p>
        </p:txBody>
      </p:sp>
    </p:spTree>
    <p:extLst>
      <p:ext uri="{BB962C8B-B14F-4D97-AF65-F5344CB8AC3E}">
        <p14:creationId xmlns:p14="http://schemas.microsoft.com/office/powerpoint/2010/main" val="307747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368BE-0AB5-45A9-0896-CC45E3542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600CE-7BF8-FB90-1D92-91B542057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41C23-6C2E-629D-7DEA-4FA5E80183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Stage Four: Once we downloaded both files, we ran the “</a:t>
            </a:r>
            <a:r>
              <a:rPr lang="en-US" sz="1200" kern="1200" err="1">
                <a:solidFill>
                  <a:schemeClr val="tx1"/>
                </a:solidFill>
                <a:effectLst/>
                <a:latin typeface="+mn-lt"/>
                <a:ea typeface="+mn-ea"/>
                <a:cs typeface="+mn-cs"/>
              </a:rPr>
              <a:t>impacket-secretsdump</a:t>
            </a:r>
            <a:r>
              <a:rPr lang="en-US" sz="1200" kern="1200">
                <a:solidFill>
                  <a:schemeClr val="tx1"/>
                </a:solidFill>
                <a:effectLst/>
                <a:latin typeface="+mn-lt"/>
                <a:ea typeface="+mn-ea"/>
                <a:cs typeface="+mn-cs"/>
              </a:rPr>
              <a:t>” command to gather the encrypted data from the copy of our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file, and then decrypt them using the copy of our SYSTEM registry hive file. This then dumped all domain users credentials, and revealed every single user’s NTLM hash </a:t>
            </a:r>
            <a:r>
              <a:rPr lang="en-US" sz="1200" b="1" kern="1200">
                <a:solidFill>
                  <a:schemeClr val="tx1"/>
                </a:solidFill>
                <a:effectLst/>
                <a:latin typeface="+mn-lt"/>
                <a:ea typeface="+mn-ea"/>
                <a:cs typeface="+mn-cs"/>
              </a:rPr>
              <a:t>(Hamza) (Slide 25)</a:t>
            </a:r>
            <a:endParaRPr lang="en-US" sz="1200" kern="1200">
              <a:solidFill>
                <a:schemeClr val="tx1"/>
              </a:solidFill>
              <a:effectLst/>
              <a:latin typeface="+mn-lt"/>
              <a:ea typeface="+mn-ea"/>
              <a:cs typeface="+mn-cs"/>
            </a:endParaRPr>
          </a:p>
          <a:p>
            <a:endParaRPr lang="en-US">
              <a:ea typeface="Calibri"/>
              <a:cs typeface="Calibri"/>
            </a:endParaRPr>
          </a:p>
        </p:txBody>
      </p:sp>
      <p:sp>
        <p:nvSpPr>
          <p:cNvPr id="4" name="Slide Number Placeholder 3">
            <a:extLst>
              <a:ext uri="{FF2B5EF4-FFF2-40B4-BE49-F238E27FC236}">
                <a16:creationId xmlns:a16="http://schemas.microsoft.com/office/drawing/2014/main" id="{24560E13-D422-B0ED-E74C-60CB411172B7}"/>
              </a:ext>
            </a:extLst>
          </p:cNvPr>
          <p:cNvSpPr>
            <a:spLocks noGrp="1"/>
          </p:cNvSpPr>
          <p:nvPr>
            <p:ph type="sldNum" sz="quarter" idx="5"/>
          </p:nvPr>
        </p:nvSpPr>
        <p:spPr/>
        <p:txBody>
          <a:bodyPr/>
          <a:lstStyle/>
          <a:p>
            <a:fld id="{22289C57-55D7-40A4-A101-E74FAC7A092B}" type="slidenum">
              <a:rPr lang="en-US" smtClean="0"/>
              <a:t>25</a:t>
            </a:fld>
            <a:endParaRPr lang="en-US"/>
          </a:p>
        </p:txBody>
      </p:sp>
    </p:spTree>
    <p:extLst>
      <p:ext uri="{BB962C8B-B14F-4D97-AF65-F5344CB8AC3E}">
        <p14:creationId xmlns:p14="http://schemas.microsoft.com/office/powerpoint/2010/main" val="3516450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3BBB-AA9C-E329-6AF2-A8CC5300F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E61A0-C8F3-2121-B1A2-4171CCCE6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32B4A-E097-732A-E159-6273AB2F5A2C}"/>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So here I will discuss how we set up our detection pipeline, and how we created our custom rules to detect and alert of specific Pass-the-Hash attack behaviors. </a:t>
            </a:r>
            <a:r>
              <a:rPr lang="en-US" sz="1200" b="1" kern="1200">
                <a:solidFill>
                  <a:schemeClr val="tx1"/>
                </a:solidFill>
                <a:effectLst/>
                <a:latin typeface="+mn-lt"/>
                <a:ea typeface="+mn-ea"/>
                <a:cs typeface="+mn-cs"/>
              </a:rPr>
              <a:t>(Slide 26)</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So first I installed Sysmon, along with the Olaf Hartong Sysmon configuration file on each Windows device. This configuration file is designed specifically to detect events related to a Pass-the-Hash attack such as process creations of the </a:t>
            </a:r>
            <a:r>
              <a:rPr lang="en-US" sz="1200" kern="1200" err="1">
                <a:solidFill>
                  <a:schemeClr val="tx1"/>
                </a:solidFill>
                <a:effectLst/>
                <a:latin typeface="+mn-lt"/>
                <a:ea typeface="+mn-ea"/>
                <a:cs typeface="+mn-cs"/>
              </a:rPr>
              <a:t>fodhelper</a:t>
            </a:r>
            <a:r>
              <a:rPr lang="en-US" sz="1200" kern="1200">
                <a:solidFill>
                  <a:schemeClr val="tx1"/>
                </a:solidFill>
                <a:effectLst/>
                <a:latin typeface="+mn-lt"/>
                <a:ea typeface="+mn-ea"/>
                <a:cs typeface="+mn-cs"/>
              </a:rPr>
              <a:t> and LSASS process, remote authentication events using an NTLM hash, and attempts to access the memory from the LSASS process. </a:t>
            </a:r>
            <a:r>
              <a:rPr lang="en-US" sz="1200" b="1" kern="1200">
                <a:solidFill>
                  <a:schemeClr val="tx1"/>
                </a:solidFill>
                <a:effectLst/>
                <a:latin typeface="+mn-lt"/>
                <a:ea typeface="+mn-ea"/>
                <a:cs typeface="+mn-cs"/>
              </a:rPr>
              <a:t>(Slide 26)</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 then installed Wazuh agent endpoints on both Windows machines to forward logs to the Wazuh Manager. </a:t>
            </a:r>
            <a:r>
              <a:rPr lang="en-US" sz="1200" b="1" kern="1200">
                <a:solidFill>
                  <a:schemeClr val="tx1"/>
                </a:solidFill>
                <a:effectLst/>
                <a:latin typeface="+mn-lt"/>
                <a:ea typeface="+mn-ea"/>
                <a:cs typeface="+mn-cs"/>
              </a:rPr>
              <a:t>(Slide 26)</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413F0706-2648-6FC5-8A2A-983662B579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274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41C4F-0721-7576-B224-D04B60000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1057A-6D72-1ED6-FEDC-0CA1D807E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E4D43-B443-F1CB-19B5-52F24F4452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Wazuh server is configured to collect event logs from Sysmon as well as to collect event logs from the Windows Security Auditing System. These logs will then be analyzed to generate alerts for each of our custom rules </a:t>
            </a:r>
            <a:r>
              <a:rPr lang="en-US" sz="1200" b="1" kern="1200">
                <a:solidFill>
                  <a:schemeClr val="tx1"/>
                </a:solidFill>
                <a:effectLst/>
                <a:latin typeface="+mn-lt"/>
                <a:ea typeface="+mn-ea"/>
                <a:cs typeface="+mn-cs"/>
              </a:rPr>
              <a:t>(Slide 27)</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76DB4CFD-69C2-54D5-6B3C-4D0AC7CB22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322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6BA1B-DEAE-CE29-EBBD-7EC36A8A2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5D105-E4E6-C83F-89C6-F2B0B5F04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9A3C57-0F8C-CED9-1DCB-9396ABA708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our custom Wazuh rules, I first configured rules that will detect when a specific behavior of the attack occurs within the Active Directory. This was done through </a:t>
            </a:r>
            <a:r>
              <a:rPr lang="en-US" sz="1200" kern="1200" err="1">
                <a:solidFill>
                  <a:schemeClr val="tx1"/>
                </a:solidFill>
                <a:effectLst/>
                <a:latin typeface="+mn-lt"/>
                <a:ea typeface="+mn-ea"/>
                <a:cs typeface="+mn-cs"/>
              </a:rPr>
              <a:t>resimulating</a:t>
            </a:r>
            <a:r>
              <a:rPr lang="en-US" sz="1200" kern="1200">
                <a:solidFill>
                  <a:schemeClr val="tx1"/>
                </a:solidFill>
                <a:effectLst/>
                <a:latin typeface="+mn-lt"/>
                <a:ea typeface="+mn-ea"/>
                <a:cs typeface="+mn-cs"/>
              </a:rPr>
              <a:t> the attack, and observing which preconfigured base Sysmon rules are triggered. I then analyzed the most relevant rules’ event logs, and observed each event data line to determine the specific image, command line, or file that triggered that rule. As an example, we have the event log generated by base Sysmon rule 92052. This rule detects when the Command Prompt is abnormally opened by another process, and we can see here that the Image data line revealed that the cmd.exe process was executed by our malicious payload as seen here in the </a:t>
            </a:r>
            <a:r>
              <a:rPr lang="en-US" sz="1200" kern="1200" err="1">
                <a:solidFill>
                  <a:schemeClr val="tx1"/>
                </a:solidFill>
                <a:effectLst/>
                <a:latin typeface="+mn-lt"/>
                <a:ea typeface="+mn-ea"/>
                <a:cs typeface="+mn-cs"/>
              </a:rPr>
              <a:t>ParentImage</a:t>
            </a:r>
            <a:r>
              <a:rPr lang="en-US" sz="1200" kern="1200">
                <a:solidFill>
                  <a:schemeClr val="tx1"/>
                </a:solidFill>
                <a:effectLst/>
                <a:latin typeface="+mn-lt"/>
                <a:ea typeface="+mn-ea"/>
                <a:cs typeface="+mn-cs"/>
              </a:rPr>
              <a:t> data line. </a:t>
            </a:r>
            <a:r>
              <a:rPr lang="en-US" sz="1200" b="1" kern="1200">
                <a:solidFill>
                  <a:schemeClr val="tx1"/>
                </a:solidFill>
                <a:effectLst/>
                <a:latin typeface="+mn-lt"/>
                <a:ea typeface="+mn-ea"/>
                <a:cs typeface="+mn-cs"/>
              </a:rPr>
              <a:t>(Slide 28)</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CDF894EC-D86D-4E38-C0AD-BA30ADB9D6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237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55946-9AE1-3D5E-4B4D-0BDB29A05E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DB442-875A-8E2D-8242-29BC10C7B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B8FF0-FA03-DF32-ED45-2ADBAB546B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These observed event data lines are then applied to our own custom rules to detect specific attack behaviors. As seen here, I applied the Image and </a:t>
            </a:r>
            <a:r>
              <a:rPr lang="en-US" sz="1200" kern="1200" err="1">
                <a:solidFill>
                  <a:schemeClr val="tx1"/>
                </a:solidFill>
                <a:effectLst/>
                <a:latin typeface="+mn-lt"/>
                <a:ea typeface="+mn-ea"/>
                <a:cs typeface="+mn-cs"/>
              </a:rPr>
              <a:t>ParentImage</a:t>
            </a:r>
            <a:r>
              <a:rPr lang="en-US" sz="1200" kern="1200">
                <a:solidFill>
                  <a:schemeClr val="tx1"/>
                </a:solidFill>
                <a:effectLst/>
                <a:latin typeface="+mn-lt"/>
                <a:ea typeface="+mn-ea"/>
                <a:cs typeface="+mn-cs"/>
              </a:rPr>
              <a:t> data fields to detect when the payload manipulates a process into executing the Command Prompt. Each of our custom rules are linked to a base Sysmon rule,. This is to override the alerts from the base Sysmon rules to instead display alerts from our custom rules. </a:t>
            </a:r>
            <a:r>
              <a:rPr lang="en-US" sz="1200" b="1" kern="1200">
                <a:solidFill>
                  <a:schemeClr val="tx1"/>
                </a:solidFill>
                <a:effectLst/>
                <a:latin typeface="+mn-lt"/>
                <a:ea typeface="+mn-ea"/>
                <a:cs typeface="+mn-cs"/>
              </a:rPr>
              <a:t>(Slide 29)</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AA3ABE23-FF37-F67D-221D-8DEB65FB17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1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Active Directory (AD) is widely used to manage user identities, user privileges, and network resources. Users authenticate to the Domain Controller by using NTLM hashes to verify a user’s identity without revealing a plaintext password during initial communication between a user device and the Domain Controller. However, this method of authentication leaves AD servers vulnerable to Pass-the-Hash (</a:t>
            </a:r>
            <a:r>
              <a:rPr lang="en-US" sz="1200" kern="1200" err="1">
                <a:solidFill>
                  <a:schemeClr val="tx1"/>
                </a:solidFill>
                <a:effectLst/>
                <a:latin typeface="+mn-lt"/>
                <a:ea typeface="+mn-ea"/>
                <a:cs typeface="+mn-cs"/>
              </a:rPr>
              <a:t>PtH</a:t>
            </a:r>
            <a:r>
              <a:rPr lang="en-US" sz="1200" kern="1200">
                <a:solidFill>
                  <a:schemeClr val="tx1"/>
                </a:solidFill>
                <a:effectLst/>
                <a:latin typeface="+mn-lt"/>
                <a:ea typeface="+mn-ea"/>
                <a:cs typeface="+mn-cs"/>
              </a:rPr>
              <a:t>) attacks. </a:t>
            </a:r>
            <a:r>
              <a:rPr lang="en-US" sz="1200" b="1" kern="1200">
                <a:solidFill>
                  <a:schemeClr val="tx1"/>
                </a:solidFill>
                <a:effectLst/>
                <a:latin typeface="+mn-lt"/>
                <a:ea typeface="+mn-ea"/>
                <a:cs typeface="+mn-cs"/>
              </a:rPr>
              <a:t>(Slide 3) (Daniel)</a:t>
            </a:r>
          </a:p>
          <a:p>
            <a:endParaRPr lang="en-US" b="1">
              <a:ea typeface="Calibri"/>
              <a:cs typeface="Calibri"/>
            </a:endParaRPr>
          </a:p>
          <a:p>
            <a:r>
              <a:rPr lang="en-US" b="1">
                <a:ea typeface="Calibri"/>
                <a:cs typeface="Calibri"/>
              </a:rPr>
              <a:t>Next Hamza slide 4 – 5 - 6</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a:p>
        </p:txBody>
      </p:sp>
    </p:spTree>
    <p:extLst>
      <p:ext uri="{BB962C8B-B14F-4D97-AF65-F5344CB8AC3E}">
        <p14:creationId xmlns:p14="http://schemas.microsoft.com/office/powerpoint/2010/main" val="2843954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F595-09D9-9000-A842-6A9BF2CAB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D681F-6C6F-2A55-F99A-9C961E140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CBF60E-2D4C-D052-CAAA-865CDD3D07F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 also configured a set of correlations rules that will detect and alert of specific attack steps and sequences we performed during our attack simulation. This was done through combining relevant atomic rules, and detecting when they are chained together within a thirty-minute time frame. As an example, to detect the full sequence that leads to credential harvesting, I combined these three atomic rules that detect specific behaviors that led to us extracting Hamza’s NTLM hash. When these three behaviors are chained together, it will generate an alert that will inform us of that specific attack sequence occurring within our network. </a:t>
            </a:r>
            <a:r>
              <a:rPr lang="en-US" sz="1200" b="1" kern="1200">
                <a:solidFill>
                  <a:schemeClr val="tx1"/>
                </a:solidFill>
                <a:effectLst/>
                <a:latin typeface="+mn-lt"/>
                <a:ea typeface="+mn-ea"/>
                <a:cs typeface="+mn-cs"/>
              </a:rPr>
              <a:t>(Slide 30)</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A670BE04-C995-48B5-8A7F-B528038AB3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242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7B9D-FA54-4E3D-A8A0-4060BB597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EC82E-5FCF-737C-140B-F9AE3F314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63153-F0AF-09F4-6C34-3E572F3EE2B3}"/>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I configured a total of nine atomic rules that detect specific attack behaviors. The first set of rules will detect behaviors related to credential extraction. Rule 0 will detect when the fodhelper process was created to bypass the User Account Control security feature. </a:t>
            </a:r>
            <a:r>
              <a:rPr lang="en-US" sz="1200" b="1" kern="1200">
                <a:solidFill>
                  <a:schemeClr val="tx1"/>
                </a:solidFill>
                <a:effectLst/>
                <a:latin typeface="+mn-lt"/>
                <a:ea typeface="+mn-ea"/>
                <a:cs typeface="+mn-cs"/>
              </a:rPr>
              <a:t>(Slide 31)</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7 will detect when the “net user” command is run on the Windows shell. This aims to detect when an attacker performs reconnaissance to reveal user privileges and the domain groups the user is a part of. </a:t>
            </a:r>
            <a:r>
              <a:rPr lang="en-US" sz="1200" b="1" kern="1200">
                <a:solidFill>
                  <a:schemeClr val="tx1"/>
                </a:solidFill>
                <a:effectLst/>
                <a:latin typeface="+mn-lt"/>
                <a:ea typeface="+mn-ea"/>
                <a:cs typeface="+mn-cs"/>
              </a:rPr>
              <a:t>(Slide 31)</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3CF7AE74-4744-2B73-8C4F-4B8BBF2114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2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DB9C1-9441-47CB-67D8-C25717CD3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9CC23-A45D-6EE9-E42C-D3B0F229A3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AF8A7-5EBF-B1D4-CFAC-B9908331AEAC}"/>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Rule 4 will detect when the LSASS process has been abnormally opened and accessed. This aims to detect the moment we extracted NTLM hashes from that process. </a:t>
            </a:r>
            <a:r>
              <a:rPr lang="en-US" sz="1200" b="1" kern="1200">
                <a:solidFill>
                  <a:schemeClr val="tx1"/>
                </a:solidFill>
                <a:effectLst/>
                <a:latin typeface="+mn-lt"/>
                <a:ea typeface="+mn-ea"/>
                <a:cs typeface="+mn-cs"/>
              </a:rPr>
              <a:t>(Slide 32)</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9 is our first correlation rule, which will detect the full attack sequence we performed to achieve the end goal of extracting user Hamza’s NTLM hash. This will detect the chaining of events where we first bypassed the User Account Control, which leads to us performing reconnaissance to reveal user Hamza’s privileges, and finally leads to us accessing the LSASS process to extract his NTLM hash. </a:t>
            </a:r>
            <a:r>
              <a:rPr lang="en-US" sz="1200" b="1" kern="1200">
                <a:solidFill>
                  <a:schemeClr val="tx1"/>
                </a:solidFill>
                <a:effectLst/>
                <a:latin typeface="+mn-lt"/>
                <a:ea typeface="+mn-ea"/>
                <a:cs typeface="+mn-cs"/>
              </a:rPr>
              <a:t>(Slide 32)</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D92B2FE0-C996-52EB-C6B7-B660843565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156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E6822-9AB8-EDF8-D50C-419FF0F3E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1E9F7-DEE2-A143-4963-72095DA1B6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E933E-F345-6CE2-C899-C226871A92A2}"/>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Our next set of rules will detect the use of the </a:t>
            </a:r>
            <a:r>
              <a:rPr lang="en-US" sz="1200" kern="1200" err="1">
                <a:solidFill>
                  <a:schemeClr val="tx1"/>
                </a:solidFill>
                <a:effectLst/>
                <a:latin typeface="+mn-lt"/>
                <a:ea typeface="+mn-ea"/>
                <a:cs typeface="+mn-cs"/>
              </a:rPr>
              <a:t>PsExec</a:t>
            </a:r>
            <a:r>
              <a:rPr lang="en-US" sz="1200" kern="1200">
                <a:solidFill>
                  <a:schemeClr val="tx1"/>
                </a:solidFill>
                <a:effectLst/>
                <a:latin typeface="+mn-lt"/>
                <a:ea typeface="+mn-ea"/>
                <a:cs typeface="+mn-cs"/>
              </a:rPr>
              <a:t> tool. In our first attempt of the attack simulation, we tried to extract the Domain Controller’s files through creating a remote session to the Domain Controller using the </a:t>
            </a:r>
            <a:r>
              <a:rPr lang="en-US" sz="1200" kern="1200" err="1">
                <a:solidFill>
                  <a:schemeClr val="tx1"/>
                </a:solidFill>
                <a:effectLst/>
                <a:latin typeface="+mn-lt"/>
                <a:ea typeface="+mn-ea"/>
                <a:cs typeface="+mn-cs"/>
              </a:rPr>
              <a:t>PsExec</a:t>
            </a:r>
            <a:r>
              <a:rPr lang="en-US" sz="1200" kern="1200">
                <a:solidFill>
                  <a:schemeClr val="tx1"/>
                </a:solidFill>
                <a:effectLst/>
                <a:latin typeface="+mn-lt"/>
                <a:ea typeface="+mn-ea"/>
                <a:cs typeface="+mn-cs"/>
              </a:rPr>
              <a:t> tool. However, our original attempt failed as we could not properly extract those files from the Domain Controller. Despite that, Sysmon was still able to detect our attempts to extract those files using the </a:t>
            </a:r>
            <a:r>
              <a:rPr lang="en-US" sz="1200" kern="1200" err="1">
                <a:solidFill>
                  <a:schemeClr val="tx1"/>
                </a:solidFill>
                <a:effectLst/>
                <a:latin typeface="+mn-lt"/>
                <a:ea typeface="+mn-ea"/>
                <a:cs typeface="+mn-cs"/>
              </a:rPr>
              <a:t>PsExec</a:t>
            </a:r>
            <a:r>
              <a:rPr lang="en-US" sz="1200" kern="1200">
                <a:solidFill>
                  <a:schemeClr val="tx1"/>
                </a:solidFill>
                <a:effectLst/>
                <a:latin typeface="+mn-lt"/>
                <a:ea typeface="+mn-ea"/>
                <a:cs typeface="+mn-cs"/>
              </a:rPr>
              <a:t> tool. </a:t>
            </a:r>
            <a:r>
              <a:rPr lang="en-US" sz="1200" b="1" kern="1200">
                <a:solidFill>
                  <a:schemeClr val="tx1"/>
                </a:solidFill>
                <a:effectLst/>
                <a:latin typeface="+mn-lt"/>
                <a:ea typeface="+mn-ea"/>
                <a:cs typeface="+mn-cs"/>
              </a:rPr>
              <a:t>(Slide 33)</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1 will detect the standard execution of the </a:t>
            </a:r>
            <a:r>
              <a:rPr lang="en-US" sz="1200" kern="1200" err="1">
                <a:solidFill>
                  <a:schemeClr val="tx1"/>
                </a:solidFill>
                <a:effectLst/>
                <a:latin typeface="+mn-lt"/>
                <a:ea typeface="+mn-ea"/>
                <a:cs typeface="+mn-cs"/>
              </a:rPr>
              <a:t>PsExec</a:t>
            </a:r>
            <a:r>
              <a:rPr lang="en-US" sz="1200" kern="1200">
                <a:solidFill>
                  <a:schemeClr val="tx1"/>
                </a:solidFill>
                <a:effectLst/>
                <a:latin typeface="+mn-lt"/>
                <a:ea typeface="+mn-ea"/>
                <a:cs typeface="+mn-cs"/>
              </a:rPr>
              <a:t> tool, which creates a remote session of the Domain Controller’s PowerShell. </a:t>
            </a:r>
            <a:r>
              <a:rPr lang="en-US" sz="1200" b="1" kern="1200">
                <a:solidFill>
                  <a:schemeClr val="tx1"/>
                </a:solidFill>
                <a:effectLst/>
                <a:latin typeface="+mn-lt"/>
                <a:ea typeface="+mn-ea"/>
                <a:cs typeface="+mn-cs"/>
              </a:rPr>
              <a:t>(Slide 33)</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2 will detect our attempts to extract the Domain Controller’s files. This will detect instances of the strings “</a:t>
            </a:r>
            <a:r>
              <a:rPr lang="en-US" sz="1200" kern="1200" err="1">
                <a:solidFill>
                  <a:schemeClr val="tx1"/>
                </a:solidFill>
                <a:effectLst/>
                <a:latin typeface="+mn-lt"/>
                <a:ea typeface="+mn-ea"/>
                <a:cs typeface="+mn-cs"/>
              </a:rPr>
              <a:t>ntds.dit</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SystemHiveFilePath</a:t>
            </a:r>
            <a:r>
              <a:rPr lang="en-US" sz="1200" kern="1200">
                <a:solidFill>
                  <a:schemeClr val="tx1"/>
                </a:solidFill>
                <a:effectLst/>
                <a:latin typeface="+mn-lt"/>
                <a:ea typeface="+mn-ea"/>
                <a:cs typeface="+mn-cs"/>
              </a:rPr>
              <a:t>”, which were the </a:t>
            </a:r>
            <a:r>
              <a:rPr lang="en-US" sz="1200" kern="1200" err="1">
                <a:solidFill>
                  <a:schemeClr val="tx1"/>
                </a:solidFill>
                <a:effectLst/>
                <a:latin typeface="+mn-lt"/>
                <a:ea typeface="+mn-ea"/>
                <a:cs typeface="+mn-cs"/>
              </a:rPr>
              <a:t>commandlets</a:t>
            </a:r>
            <a:r>
              <a:rPr lang="en-US" sz="1200" kern="1200">
                <a:solidFill>
                  <a:schemeClr val="tx1"/>
                </a:solidFill>
                <a:effectLst/>
                <a:latin typeface="+mn-lt"/>
                <a:ea typeface="+mn-ea"/>
                <a:cs typeface="+mn-cs"/>
              </a:rPr>
              <a:t> we used in our attempt of extracting those files. </a:t>
            </a:r>
            <a:r>
              <a:rPr lang="en-US" sz="1200" b="1" kern="1200">
                <a:solidFill>
                  <a:schemeClr val="tx1"/>
                </a:solidFill>
                <a:effectLst/>
                <a:latin typeface="+mn-lt"/>
                <a:ea typeface="+mn-ea"/>
                <a:cs typeface="+mn-cs"/>
              </a:rPr>
              <a:t>(Slide 33)</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11 is the correlation rule that detects the chaining of rules 1 and 2. This rule will specifically detect the full sequence when we executed the </a:t>
            </a:r>
            <a:r>
              <a:rPr lang="en-US" sz="1200" kern="1200" err="1">
                <a:solidFill>
                  <a:schemeClr val="tx1"/>
                </a:solidFill>
                <a:effectLst/>
                <a:latin typeface="+mn-lt"/>
                <a:ea typeface="+mn-ea"/>
                <a:cs typeface="+mn-cs"/>
              </a:rPr>
              <a:t>PsExec</a:t>
            </a:r>
            <a:r>
              <a:rPr lang="en-US" sz="1200" kern="1200">
                <a:solidFill>
                  <a:schemeClr val="tx1"/>
                </a:solidFill>
                <a:effectLst/>
                <a:latin typeface="+mn-lt"/>
                <a:ea typeface="+mn-ea"/>
                <a:cs typeface="+mn-cs"/>
              </a:rPr>
              <a:t> tool to attempt an extraction of the Domain Controller’s files. </a:t>
            </a:r>
            <a:r>
              <a:rPr lang="en-US" sz="1200" b="1" kern="1200">
                <a:solidFill>
                  <a:schemeClr val="tx1"/>
                </a:solidFill>
                <a:effectLst/>
                <a:latin typeface="+mn-lt"/>
                <a:ea typeface="+mn-ea"/>
                <a:cs typeface="+mn-cs"/>
              </a:rPr>
              <a:t>(Slide 33)</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1C1AF6E3-BC7D-F5E3-3225-92F272B982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511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B7E5-2AF5-5724-7365-928CE2C0C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7208AA-59F2-7B7A-8AD5-0B4840D15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D93F07-A74A-2F37-BFFA-98E7F7F82E6E}"/>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Since we used Evil-WinRM to extract the Domain Controller’s files, our next set of rules will detect when we authenticate a remote session from the Kali Linux machine to the Domain Controller. </a:t>
            </a:r>
            <a:r>
              <a:rPr lang="en-US" sz="1200" b="1" kern="1200">
                <a:solidFill>
                  <a:schemeClr val="tx1"/>
                </a:solidFill>
                <a:effectLst/>
                <a:latin typeface="+mn-lt"/>
                <a:ea typeface="+mn-ea"/>
                <a:cs typeface="+mn-cs"/>
              </a:rPr>
              <a:t>(Slide 34)</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3 will detect when a user uses an NTLM hash to authenticate to the Domain Controller. </a:t>
            </a:r>
            <a:r>
              <a:rPr lang="en-US" sz="1200" b="1" kern="1200">
                <a:solidFill>
                  <a:schemeClr val="tx1"/>
                </a:solidFill>
                <a:effectLst/>
                <a:latin typeface="+mn-lt"/>
                <a:ea typeface="+mn-ea"/>
                <a:cs typeface="+mn-cs"/>
              </a:rPr>
              <a:t>(Slide 34)</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5 will detect when a specific IP address uses the WinRM tool to create a remote session to the IP address of the Domain Controller. </a:t>
            </a:r>
            <a:r>
              <a:rPr lang="en-US" sz="1200" b="1" kern="1200">
                <a:solidFill>
                  <a:schemeClr val="tx1"/>
                </a:solidFill>
                <a:effectLst/>
                <a:latin typeface="+mn-lt"/>
                <a:ea typeface="+mn-ea"/>
                <a:cs typeface="+mn-cs"/>
              </a:rPr>
              <a:t>(Slide 34)</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10 is the correlation rule that detects the chaining of rules 3 and 5. This rule will specifically detect the full sequence of authenticating a remote session to the Domain Controller using the Evil-WinRM tool, and user Hamza’s NTLM hash. </a:t>
            </a:r>
            <a:r>
              <a:rPr lang="en-US" sz="1200" b="1" kern="1200">
                <a:solidFill>
                  <a:schemeClr val="tx1"/>
                </a:solidFill>
                <a:effectLst/>
                <a:latin typeface="+mn-lt"/>
                <a:ea typeface="+mn-ea"/>
                <a:cs typeface="+mn-cs"/>
              </a:rPr>
              <a:t>(Slide 34)</a:t>
            </a:r>
            <a:endParaRPr lang="en-US" sz="1200" kern="1200">
              <a:solidFill>
                <a:schemeClr val="tx1"/>
              </a:solidFill>
              <a:effectLst/>
              <a:latin typeface="+mn-lt"/>
              <a:ea typeface="+mn-ea"/>
              <a:cs typeface="+mn-cs"/>
            </a:endParaRPr>
          </a:p>
          <a:p>
            <a:endParaRPr lang="en-US"/>
          </a:p>
        </p:txBody>
      </p:sp>
      <p:sp>
        <p:nvSpPr>
          <p:cNvPr id="4" name="Slide Number Placeholder 3">
            <a:extLst>
              <a:ext uri="{FF2B5EF4-FFF2-40B4-BE49-F238E27FC236}">
                <a16:creationId xmlns:a16="http://schemas.microsoft.com/office/drawing/2014/main" id="{E6D5B625-8CFD-B846-01FA-CC91688314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540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CBDB0-24E5-DBBF-A782-052E58D46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D0849-CB50-F24C-EFBF-7CF130AEF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A047C-50DB-CD7D-0C9B-E50EBAE6F1B4}"/>
              </a:ext>
            </a:extLst>
          </p:cNvPr>
          <p:cNvSpPr>
            <a:spLocks noGrp="1"/>
          </p:cNvSpPr>
          <p:nvPr>
            <p:ph type="body" idx="1"/>
          </p:nvPr>
        </p:nvSpPr>
        <p:spPr/>
        <p:txBody>
          <a:bodyPr/>
          <a:lstStyle/>
          <a:p>
            <a:pPr lvl="0"/>
            <a:r>
              <a:rPr lang="en-US" sz="1200" kern="1200">
                <a:solidFill>
                  <a:schemeClr val="tx1"/>
                </a:solidFill>
                <a:effectLst/>
                <a:latin typeface="+mn-lt"/>
                <a:ea typeface="+mn-ea"/>
                <a:cs typeface="+mn-cs"/>
              </a:rPr>
              <a:t>Finally, our last set of rules will detect the use of our malicious payload, and the actions it performs. Rule 6 will detect when the payload file has been executed to run PowerShell scripts on Hamza’s temp folder, and runs PowerShell scripts. </a:t>
            </a:r>
            <a:r>
              <a:rPr lang="en-US" sz="1200" b="1" kern="1200">
                <a:solidFill>
                  <a:schemeClr val="tx1"/>
                </a:solidFill>
                <a:effectLst/>
                <a:latin typeface="+mn-lt"/>
                <a:ea typeface="+mn-ea"/>
                <a:cs typeface="+mn-cs"/>
              </a:rPr>
              <a:t>(Slide 35)</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8 will detect when the Command Prompt was abnormally opened by a process. It will specifically detect the malicious payload as the original source that created the processes, like </a:t>
            </a:r>
            <a:r>
              <a:rPr lang="en-US" sz="1200" kern="1200" err="1">
                <a:solidFill>
                  <a:schemeClr val="tx1"/>
                </a:solidFill>
                <a:effectLst/>
                <a:latin typeface="+mn-lt"/>
                <a:ea typeface="+mn-ea"/>
                <a:cs typeface="+mn-cs"/>
              </a:rPr>
              <a:t>fodhelper</a:t>
            </a:r>
            <a:r>
              <a:rPr lang="en-US" sz="1200" kern="1200">
                <a:solidFill>
                  <a:schemeClr val="tx1"/>
                </a:solidFill>
                <a:effectLst/>
                <a:latin typeface="+mn-lt"/>
                <a:ea typeface="+mn-ea"/>
                <a:cs typeface="+mn-cs"/>
              </a:rPr>
              <a:t>, that launched the Command Prompt to execute malicious commands that bypass security features, like the User Account Control. </a:t>
            </a:r>
            <a:r>
              <a:rPr lang="en-US" sz="1200" b="1" kern="1200">
                <a:solidFill>
                  <a:schemeClr val="tx1"/>
                </a:solidFill>
                <a:effectLst/>
                <a:latin typeface="+mn-lt"/>
                <a:ea typeface="+mn-ea"/>
                <a:cs typeface="+mn-cs"/>
              </a:rPr>
              <a:t>(Slide 35)</a:t>
            </a:r>
            <a:endParaRPr lang="en-US" sz="1200" b="1" kern="1200">
              <a:solidFill>
                <a:schemeClr val="tx1"/>
              </a:solidFill>
              <a:effectLst/>
              <a:latin typeface="+mn-lt"/>
              <a:ea typeface="Calibri"/>
              <a:cs typeface="Calibri"/>
            </a:endParaRP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Rule 12 is the correlation rule that detects the chaining of rules 6 and 8. This will detect the full sequence of the payload being executed, and then the successful manipulation of processes that allowed us to remotely connect to the target machine and bypass the machine’s security features. </a:t>
            </a:r>
            <a:r>
              <a:rPr lang="en-US" sz="1200" b="1" kern="1200">
                <a:solidFill>
                  <a:schemeClr val="tx1"/>
                </a:solidFill>
                <a:effectLst/>
                <a:latin typeface="+mn-lt"/>
                <a:ea typeface="+mn-ea"/>
                <a:cs typeface="+mn-cs"/>
              </a:rPr>
              <a:t>(Slide 35)</a:t>
            </a:r>
            <a:endParaRPr lang="en-US" sz="1200" b="1" kern="1200">
              <a:solidFill>
                <a:schemeClr val="tx1"/>
              </a:solidFill>
              <a:effectLst/>
              <a:latin typeface="+mn-lt"/>
              <a:ea typeface="Calibri"/>
              <a:cs typeface="Calibri"/>
            </a:endParaRP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Ok, now I will show a demonstration video of how our detection pipeline product works. </a:t>
            </a:r>
            <a:r>
              <a:rPr lang="en-US" sz="1200" b="1" kern="1200">
                <a:solidFill>
                  <a:schemeClr val="tx1"/>
                </a:solidFill>
                <a:effectLst/>
                <a:latin typeface="+mn-lt"/>
                <a:ea typeface="+mn-ea"/>
                <a:cs typeface="+mn-cs"/>
              </a:rPr>
              <a:t>Show demonstration video after presenting this slide (Slide 35).</a:t>
            </a:r>
            <a:endParaRPr lang="en-US" sz="1200" kern="1200">
              <a:solidFill>
                <a:schemeClr val="tx1"/>
              </a:solidFill>
              <a:effectLst/>
              <a:latin typeface="+mn-lt"/>
              <a:ea typeface="+mn-ea"/>
              <a:cs typeface="+mn-cs"/>
            </a:endParaRPr>
          </a:p>
          <a:p>
            <a:endParaRPr lang="en-US" b="1">
              <a:ea typeface="Calibri"/>
              <a:cs typeface="Calibri"/>
            </a:endParaRPr>
          </a:p>
          <a:p>
            <a:endParaRPr lang="en-US" b="1">
              <a:ea typeface="Calibri"/>
              <a:cs typeface="Calibri"/>
            </a:endParaRPr>
          </a:p>
          <a:p>
            <a:endParaRPr lang="en-US" b="1">
              <a:ea typeface="Calibri"/>
              <a:cs typeface="Calibri"/>
            </a:endParaRPr>
          </a:p>
          <a:p>
            <a:r>
              <a:rPr lang="en-US" b="1"/>
              <a:t>Next Hamza slide 36 - 48</a:t>
            </a:r>
            <a:endParaRPr lang="en-US"/>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269A4238-115A-2408-B86A-9B438A598C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24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7D4FC-D8A7-F628-34CB-5613C8EA9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2FBB4-2D0D-D62F-2A74-A0BAB683B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67301-26A9-1B5A-2D64-E515FAB9C826}"/>
              </a:ext>
            </a:extLst>
          </p:cNvPr>
          <p:cNvSpPr>
            <a:spLocks noGrp="1"/>
          </p:cNvSpPr>
          <p:nvPr>
            <p:ph type="body" idx="1"/>
          </p:nvPr>
        </p:nvSpPr>
        <p:spPr/>
        <p:txBody>
          <a:bodyPr/>
          <a:lstStyle/>
          <a:p>
            <a:r>
              <a:rPr lang="en-US">
                <a:ea typeface="Calibri"/>
                <a:cs typeface="Calibri"/>
              </a:rPr>
              <a:t>Speaker Notes:</a:t>
            </a:r>
            <a:br>
              <a:rPr lang="en-US">
                <a:ea typeface="Calibri"/>
                <a:cs typeface="+mn-lt"/>
              </a:rPr>
            </a:br>
            <a:r>
              <a:rPr lang="en-US"/>
              <a:t>To mitigate Pass-the-Hash risk, we focused on reducing credential reuse exposure and strengthening authentication. First, we implemented Microsoft LAPS so that local administrator passwords are rotated automatically and stored securely in Active Directory. This prevents attackers from reusing a previously stolen hash during lateral movement.</a:t>
            </a:r>
            <a:endParaRPr lang="en-US">
              <a:ea typeface="Calibri"/>
              <a:cs typeface="Calibri"/>
            </a:endParaRPr>
          </a:p>
          <a:p>
            <a:r>
              <a:rPr lang="en-US"/>
              <a:t>Next, we enforced NTLMv2 authentication to improve protection against hash-based replay. We also reduced administrative privileges to minimize the ability for attackers to escalate. After applying these controls, we repeated the PtH attack and confirmed that the stolen hash could no longer be reused, demonstrating the effectiveness of these mitigation measures.</a:t>
            </a:r>
          </a:p>
          <a:p>
            <a:endParaRPr lang="en-US">
              <a:ea typeface="Calibri"/>
              <a:cs typeface="+mn-lt"/>
            </a:endParaRPr>
          </a:p>
        </p:txBody>
      </p:sp>
      <p:sp>
        <p:nvSpPr>
          <p:cNvPr id="4" name="Slide Number Placeholder 3">
            <a:extLst>
              <a:ext uri="{FF2B5EF4-FFF2-40B4-BE49-F238E27FC236}">
                <a16:creationId xmlns:a16="http://schemas.microsoft.com/office/drawing/2014/main" id="{A29B90D5-888B-8C8B-F35C-BB9747ADD0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9C57-55D7-40A4-A101-E74FAC7A09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62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262D-4BD2-5599-BEB6-BBF73B97D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F9A54-4220-8F5D-CFEA-CC901711A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3C0D4-7E9B-FC2A-E70D-1AB9AEBFDC30}"/>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5C5F71A0-27B3-2308-8DD7-E8EA1744AEBE}"/>
              </a:ext>
            </a:extLst>
          </p:cNvPr>
          <p:cNvSpPr>
            <a:spLocks noGrp="1"/>
          </p:cNvSpPr>
          <p:nvPr>
            <p:ph type="sldNum" sz="quarter" idx="5"/>
          </p:nvPr>
        </p:nvSpPr>
        <p:spPr/>
        <p:txBody>
          <a:bodyPr/>
          <a:lstStyle/>
          <a:p>
            <a:fld id="{22289C57-55D7-40A4-A101-E74FAC7A092B}" type="slidenum">
              <a:rPr lang="en-US" smtClean="0"/>
              <a:t>37</a:t>
            </a:fld>
            <a:endParaRPr lang="en-US"/>
          </a:p>
        </p:txBody>
      </p:sp>
    </p:spTree>
    <p:extLst>
      <p:ext uri="{BB962C8B-B14F-4D97-AF65-F5344CB8AC3E}">
        <p14:creationId xmlns:p14="http://schemas.microsoft.com/office/powerpoint/2010/main" val="2986735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9C3BA-6099-3F7B-B033-3B795CDE0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89967-5A4A-F8FA-02B5-101545E66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11B3F2-8B64-1EEB-24D3-709119C6EB06}"/>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FAC9DBC2-D1CA-8390-DD6A-B25F4384768D}"/>
              </a:ext>
            </a:extLst>
          </p:cNvPr>
          <p:cNvSpPr>
            <a:spLocks noGrp="1"/>
          </p:cNvSpPr>
          <p:nvPr>
            <p:ph type="sldNum" sz="quarter" idx="5"/>
          </p:nvPr>
        </p:nvSpPr>
        <p:spPr/>
        <p:txBody>
          <a:bodyPr/>
          <a:lstStyle/>
          <a:p>
            <a:fld id="{22289C57-55D7-40A4-A101-E74FAC7A092B}" type="slidenum">
              <a:rPr lang="en-US" smtClean="0"/>
              <a:t>38</a:t>
            </a:fld>
            <a:endParaRPr lang="en-US"/>
          </a:p>
        </p:txBody>
      </p:sp>
    </p:spTree>
    <p:extLst>
      <p:ext uri="{BB962C8B-B14F-4D97-AF65-F5344CB8AC3E}">
        <p14:creationId xmlns:p14="http://schemas.microsoft.com/office/powerpoint/2010/main" val="3145487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75C74-AB99-DA90-F8CC-00BB21383B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0DA78-85A1-DA02-FAE4-8F681E720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3990E-6EED-0FA3-AB5C-6E890AFF4BB4}"/>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18632E38-ABBA-470F-F0E3-DB3CAD0B9C63}"/>
              </a:ext>
            </a:extLst>
          </p:cNvPr>
          <p:cNvSpPr>
            <a:spLocks noGrp="1"/>
          </p:cNvSpPr>
          <p:nvPr>
            <p:ph type="sldNum" sz="quarter" idx="5"/>
          </p:nvPr>
        </p:nvSpPr>
        <p:spPr/>
        <p:txBody>
          <a:bodyPr/>
          <a:lstStyle/>
          <a:p>
            <a:fld id="{22289C57-55D7-40A4-A101-E74FAC7A092B}" type="slidenum">
              <a:rPr lang="en-US" smtClean="0"/>
              <a:t>39</a:t>
            </a:fld>
            <a:endParaRPr lang="en-US"/>
          </a:p>
        </p:txBody>
      </p:sp>
    </p:spTree>
    <p:extLst>
      <p:ext uri="{BB962C8B-B14F-4D97-AF65-F5344CB8AC3E}">
        <p14:creationId xmlns:p14="http://schemas.microsoft.com/office/powerpoint/2010/main" val="308332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PtH attacks allow adversaries to reuse stolen NTLM hashes to impersonate as domain users. This is due to the key vulnerability of the Active Directory caching its user’s NTLM hashes in the LSASS process of local user devices. Attackers can compromise the LSASS process by extracting credentials through using extraction tools like </a:t>
            </a:r>
            <a:r>
              <a:rPr lang="en-US" sz="1200" kern="1200" err="1">
                <a:solidFill>
                  <a:schemeClr val="tx1"/>
                </a:solidFill>
                <a:effectLst/>
                <a:latin typeface="+mn-lt"/>
                <a:ea typeface="+mn-ea"/>
                <a:cs typeface="+mn-cs"/>
              </a:rPr>
              <a:t>Mimikatz</a:t>
            </a:r>
            <a:r>
              <a:rPr lang="en-US" sz="1200" kern="1200">
                <a:solidFill>
                  <a:schemeClr val="tx1"/>
                </a:solidFill>
                <a:effectLst/>
                <a:latin typeface="+mn-lt"/>
                <a:ea typeface="+mn-ea"/>
                <a:cs typeface="+mn-cs"/>
              </a:rPr>
              <a:t> or Metasploit’s Kiwi tool. </a:t>
            </a:r>
            <a:r>
              <a:rPr lang="en-US" sz="1200" b="1" kern="1200">
                <a:solidFill>
                  <a:schemeClr val="tx1"/>
                </a:solidFill>
                <a:effectLst/>
                <a:latin typeface="+mn-lt"/>
                <a:ea typeface="+mn-ea"/>
                <a:cs typeface="+mn-cs"/>
              </a:rPr>
              <a:t>(Slide 4) (Daniel)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Once an attacker authenticates using a stolen hash, they can escalate user privileges and laterally move across the network to compromise other user accounts or other sectors of the network </a:t>
            </a:r>
            <a:r>
              <a:rPr lang="en-US" sz="1200" b="1" kern="1200">
                <a:solidFill>
                  <a:schemeClr val="tx1"/>
                </a:solidFill>
                <a:effectLst/>
                <a:latin typeface="+mn-lt"/>
                <a:ea typeface="+mn-ea"/>
                <a:cs typeface="+mn-cs"/>
              </a:rPr>
              <a:t>(Slide 4) (Daniel)</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1143595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5DCBD-7DD7-DDA4-1E25-482BA3832E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63E55-6578-AC2A-0069-D60B2A16F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4B027-C4DD-605D-C8C8-24CB806B72A0}"/>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C8FBF08-29C5-FFE0-1194-BB1421B18F2F}"/>
              </a:ext>
            </a:extLst>
          </p:cNvPr>
          <p:cNvSpPr>
            <a:spLocks noGrp="1"/>
          </p:cNvSpPr>
          <p:nvPr>
            <p:ph type="sldNum" sz="quarter" idx="5"/>
          </p:nvPr>
        </p:nvSpPr>
        <p:spPr/>
        <p:txBody>
          <a:bodyPr/>
          <a:lstStyle/>
          <a:p>
            <a:fld id="{22289C57-55D7-40A4-A101-E74FAC7A092B}" type="slidenum">
              <a:rPr lang="en-US" smtClean="0"/>
              <a:t>40</a:t>
            </a:fld>
            <a:endParaRPr lang="en-US"/>
          </a:p>
        </p:txBody>
      </p:sp>
    </p:spTree>
    <p:extLst>
      <p:ext uri="{BB962C8B-B14F-4D97-AF65-F5344CB8AC3E}">
        <p14:creationId xmlns:p14="http://schemas.microsoft.com/office/powerpoint/2010/main" val="550057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CA2A-6B83-5EFD-FE10-AD5AF08DC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73D67-B5E0-E4A7-38F8-3EF35D9B2E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6142A-8A98-6FAD-A2BB-00FE57E00016}"/>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4FB78EEB-3CC6-6D90-B438-820B50726154}"/>
              </a:ext>
            </a:extLst>
          </p:cNvPr>
          <p:cNvSpPr>
            <a:spLocks noGrp="1"/>
          </p:cNvSpPr>
          <p:nvPr>
            <p:ph type="sldNum" sz="quarter" idx="5"/>
          </p:nvPr>
        </p:nvSpPr>
        <p:spPr/>
        <p:txBody>
          <a:bodyPr/>
          <a:lstStyle/>
          <a:p>
            <a:fld id="{22289C57-55D7-40A4-A101-E74FAC7A092B}" type="slidenum">
              <a:rPr lang="en-US" smtClean="0"/>
              <a:t>41</a:t>
            </a:fld>
            <a:endParaRPr lang="en-US"/>
          </a:p>
        </p:txBody>
      </p:sp>
    </p:spTree>
    <p:extLst>
      <p:ext uri="{BB962C8B-B14F-4D97-AF65-F5344CB8AC3E}">
        <p14:creationId xmlns:p14="http://schemas.microsoft.com/office/powerpoint/2010/main" val="3934423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BBD22-8B1A-5ABE-3824-0F67576D6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A9DF-8262-4991-084D-8DBD6F9ED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242E28-5E76-AC63-BC37-DF4E888E7DF2}"/>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525C218B-5F1C-43D8-E757-7ECFD186349C}"/>
              </a:ext>
            </a:extLst>
          </p:cNvPr>
          <p:cNvSpPr>
            <a:spLocks noGrp="1"/>
          </p:cNvSpPr>
          <p:nvPr>
            <p:ph type="sldNum" sz="quarter" idx="5"/>
          </p:nvPr>
        </p:nvSpPr>
        <p:spPr/>
        <p:txBody>
          <a:bodyPr/>
          <a:lstStyle/>
          <a:p>
            <a:fld id="{22289C57-55D7-40A4-A101-E74FAC7A092B}" type="slidenum">
              <a:rPr lang="en-US" smtClean="0"/>
              <a:t>42</a:t>
            </a:fld>
            <a:endParaRPr lang="en-US"/>
          </a:p>
        </p:txBody>
      </p:sp>
    </p:spTree>
    <p:extLst>
      <p:ext uri="{BB962C8B-B14F-4D97-AF65-F5344CB8AC3E}">
        <p14:creationId xmlns:p14="http://schemas.microsoft.com/office/powerpoint/2010/main" val="4083684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F2729-B00A-C442-A8EC-D70ED27F7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C1673-C954-FD8C-F19F-480A271C08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FAFE8-383E-66AF-6B25-023E69B21F44}"/>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8EFFE153-4B50-BDAE-4B1F-22FDBDC5FEBF}"/>
              </a:ext>
            </a:extLst>
          </p:cNvPr>
          <p:cNvSpPr>
            <a:spLocks noGrp="1"/>
          </p:cNvSpPr>
          <p:nvPr>
            <p:ph type="sldNum" sz="quarter" idx="5"/>
          </p:nvPr>
        </p:nvSpPr>
        <p:spPr/>
        <p:txBody>
          <a:bodyPr/>
          <a:lstStyle/>
          <a:p>
            <a:fld id="{22289C57-55D7-40A4-A101-E74FAC7A092B}" type="slidenum">
              <a:rPr lang="en-US" smtClean="0"/>
              <a:t>43</a:t>
            </a:fld>
            <a:endParaRPr lang="en-US"/>
          </a:p>
        </p:txBody>
      </p:sp>
    </p:spTree>
    <p:extLst>
      <p:ext uri="{BB962C8B-B14F-4D97-AF65-F5344CB8AC3E}">
        <p14:creationId xmlns:p14="http://schemas.microsoft.com/office/powerpoint/2010/main" val="3704734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55C51-D72F-5906-7484-C21DF2005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BBCAC-7C7F-334A-6E9D-42ABC1658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9921D-291A-4E06-3CCF-4AFA7522A2D1}"/>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7DF11FB7-1707-93B7-EC32-47E536778FF1}"/>
              </a:ext>
            </a:extLst>
          </p:cNvPr>
          <p:cNvSpPr>
            <a:spLocks noGrp="1"/>
          </p:cNvSpPr>
          <p:nvPr>
            <p:ph type="sldNum" sz="quarter" idx="5"/>
          </p:nvPr>
        </p:nvSpPr>
        <p:spPr/>
        <p:txBody>
          <a:bodyPr/>
          <a:lstStyle/>
          <a:p>
            <a:fld id="{22289C57-55D7-40A4-A101-E74FAC7A092B}" type="slidenum">
              <a:rPr lang="en-US" smtClean="0"/>
              <a:t>44</a:t>
            </a:fld>
            <a:endParaRPr lang="en-US"/>
          </a:p>
        </p:txBody>
      </p:sp>
    </p:spTree>
    <p:extLst>
      <p:ext uri="{BB962C8B-B14F-4D97-AF65-F5344CB8AC3E}">
        <p14:creationId xmlns:p14="http://schemas.microsoft.com/office/powerpoint/2010/main" val="3126351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F908-474F-DEB6-03E7-01C8A9EDE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DDE80-573B-6250-3CF6-0E58D7713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FA7057-F27A-3B5D-8171-C0CCC9571911}"/>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A7A25632-208D-ECC9-F314-A484E3163CC4}"/>
              </a:ext>
            </a:extLst>
          </p:cNvPr>
          <p:cNvSpPr>
            <a:spLocks noGrp="1"/>
          </p:cNvSpPr>
          <p:nvPr>
            <p:ph type="sldNum" sz="quarter" idx="5"/>
          </p:nvPr>
        </p:nvSpPr>
        <p:spPr/>
        <p:txBody>
          <a:bodyPr/>
          <a:lstStyle/>
          <a:p>
            <a:fld id="{22289C57-55D7-40A4-A101-E74FAC7A092B}" type="slidenum">
              <a:rPr lang="en-US" smtClean="0"/>
              <a:t>45</a:t>
            </a:fld>
            <a:endParaRPr lang="en-US"/>
          </a:p>
        </p:txBody>
      </p:sp>
    </p:spTree>
    <p:extLst>
      <p:ext uri="{BB962C8B-B14F-4D97-AF65-F5344CB8AC3E}">
        <p14:creationId xmlns:p14="http://schemas.microsoft.com/office/powerpoint/2010/main" val="2591466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7559-10DC-174B-1125-88FB4D729B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7A346-3A05-E4A0-CCA2-4FFA1AEB3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EC63D-619C-4F0D-2197-25082D8E232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D3300EB2-039A-E369-AC7D-CAFC65D543D1}"/>
              </a:ext>
            </a:extLst>
          </p:cNvPr>
          <p:cNvSpPr>
            <a:spLocks noGrp="1"/>
          </p:cNvSpPr>
          <p:nvPr>
            <p:ph type="sldNum" sz="quarter" idx="5"/>
          </p:nvPr>
        </p:nvSpPr>
        <p:spPr/>
        <p:txBody>
          <a:bodyPr/>
          <a:lstStyle/>
          <a:p>
            <a:fld id="{22289C57-55D7-40A4-A101-E74FAC7A092B}" type="slidenum">
              <a:rPr lang="en-US" smtClean="0"/>
              <a:t>46</a:t>
            </a:fld>
            <a:endParaRPr lang="en-US"/>
          </a:p>
        </p:txBody>
      </p:sp>
    </p:spTree>
    <p:extLst>
      <p:ext uri="{BB962C8B-B14F-4D97-AF65-F5344CB8AC3E}">
        <p14:creationId xmlns:p14="http://schemas.microsoft.com/office/powerpoint/2010/main" val="44149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1F290-054F-BC6D-8C0B-19EC9E650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724BB1-A667-7805-5587-80AF35829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18A85-7233-6FA2-69CF-81BC6C55083A}"/>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F170DAB3-BDA5-6BBC-70AF-C15798DE67D5}"/>
              </a:ext>
            </a:extLst>
          </p:cNvPr>
          <p:cNvSpPr>
            <a:spLocks noGrp="1"/>
          </p:cNvSpPr>
          <p:nvPr>
            <p:ph type="sldNum" sz="quarter" idx="5"/>
          </p:nvPr>
        </p:nvSpPr>
        <p:spPr/>
        <p:txBody>
          <a:bodyPr/>
          <a:lstStyle/>
          <a:p>
            <a:fld id="{22289C57-55D7-40A4-A101-E74FAC7A092B}" type="slidenum">
              <a:rPr lang="en-US" smtClean="0"/>
              <a:t>47</a:t>
            </a:fld>
            <a:endParaRPr lang="en-US"/>
          </a:p>
        </p:txBody>
      </p:sp>
    </p:spTree>
    <p:extLst>
      <p:ext uri="{BB962C8B-B14F-4D97-AF65-F5344CB8AC3E}">
        <p14:creationId xmlns:p14="http://schemas.microsoft.com/office/powerpoint/2010/main" val="3130696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D4C7F-14C9-9D6E-A019-9DC9BEB27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8028F-BF5C-168D-7DF2-0F8094252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AEE61-80A2-1D08-313C-AEC0DCC887A5}"/>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0A9C1BC7-F20F-047D-6A74-82351807E621}"/>
              </a:ext>
            </a:extLst>
          </p:cNvPr>
          <p:cNvSpPr>
            <a:spLocks noGrp="1"/>
          </p:cNvSpPr>
          <p:nvPr>
            <p:ph type="sldNum" sz="quarter" idx="5"/>
          </p:nvPr>
        </p:nvSpPr>
        <p:spPr/>
        <p:txBody>
          <a:bodyPr/>
          <a:lstStyle/>
          <a:p>
            <a:fld id="{22289C57-55D7-40A4-A101-E74FAC7A092B}" type="slidenum">
              <a:rPr lang="en-US" smtClean="0"/>
              <a:t>48</a:t>
            </a:fld>
            <a:endParaRPr lang="en-US"/>
          </a:p>
        </p:txBody>
      </p:sp>
    </p:spTree>
    <p:extLst>
      <p:ext uri="{BB962C8B-B14F-4D97-AF65-F5344CB8AC3E}">
        <p14:creationId xmlns:p14="http://schemas.microsoft.com/office/powerpoint/2010/main" val="145717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We gathered and observed our results based on three test runs of the attack. </a:t>
            </a:r>
            <a:r>
              <a:rPr lang="en-US" sz="1200" b="1" kern="1200">
                <a:solidFill>
                  <a:schemeClr val="tx1"/>
                </a:solidFill>
                <a:effectLst/>
                <a:latin typeface="+mn-lt"/>
                <a:ea typeface="+mn-ea"/>
                <a:cs typeface="+mn-cs"/>
              </a:rPr>
              <a:t>(Slide 49)</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All of our atomic rules successfully triggered when they detected the specific behaviors related to a Pass-the-Hash attack. As an example, we can see that an alert for rule 4 was generated when we accessed the LSASS process to extract Hamza’s NTLM hash. Additionally, our correlation rules successfully triggered when its relevant atomic rules are chained together. Here we can see an alert for rule 9 was generated when rules 0, 7, and 4 triggered together within a thirty-minute timeframe. </a:t>
            </a:r>
            <a:r>
              <a:rPr lang="en-US" sz="1200" b="1" kern="1200">
                <a:solidFill>
                  <a:schemeClr val="tx1"/>
                </a:solidFill>
                <a:effectLst/>
                <a:latin typeface="+mn-lt"/>
                <a:ea typeface="+mn-ea"/>
                <a:cs typeface="+mn-cs"/>
              </a:rPr>
              <a:t>(Slide 49)</a:t>
            </a:r>
            <a:endParaRPr lang="en-US" sz="120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a:p>
        </p:txBody>
      </p:sp>
    </p:spTree>
    <p:extLst>
      <p:ext uri="{BB962C8B-B14F-4D97-AF65-F5344CB8AC3E}">
        <p14:creationId xmlns:p14="http://schemas.microsoft.com/office/powerpoint/2010/main" val="53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Most notably an attacker aims to move laterally towards the Domain Controller which holds all of the AD’s data such as their users’ personal data. </a:t>
            </a:r>
            <a:r>
              <a:rPr lang="en-US" sz="1200" b="1" kern="1200">
                <a:solidFill>
                  <a:schemeClr val="tx1"/>
                </a:solidFill>
                <a:effectLst/>
                <a:latin typeface="+mn-lt"/>
                <a:ea typeface="+mn-ea"/>
                <a:cs typeface="+mn-cs"/>
              </a:rPr>
              <a:t>(Slide 5) (Hamza)</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13648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02080-9DB4-8584-EA3E-E02A8886E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532A8-B828-A353-ADAB-6F780273A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880C1-9B42-7308-2521-47EB29AF4B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However, our detection pipeline did encounter a few issues. The first issue is that some of our custom rules generated multiple false positives. As an example, each time we started up both Windows machines, rule 7 would generate seven false positive alerts, due to the Wazuh agent endpoints running variations of the “net user” command. Another example would be rules 3, 5, and 10, where it generated a false positive alert each time we exited the remote session. This confirms that some of our rules need fine tuning to exclude events generated by normal system and user activity. </a:t>
            </a:r>
            <a:r>
              <a:rPr lang="en-US" sz="1200" b="1" kern="1200">
                <a:solidFill>
                  <a:schemeClr val="tx1"/>
                </a:solidFill>
                <a:effectLst/>
                <a:latin typeface="+mn-lt"/>
                <a:ea typeface="+mn-ea"/>
                <a:cs typeface="+mn-cs"/>
              </a:rPr>
              <a:t>(Slide 50)</a:t>
            </a:r>
            <a:endParaRPr lang="en-US" sz="1200" kern="1200">
              <a:solidFill>
                <a:schemeClr val="tx1"/>
              </a:solidFill>
              <a:effectLst/>
              <a:latin typeface="+mn-lt"/>
              <a:ea typeface="+mn-ea"/>
              <a:cs typeface="+mn-cs"/>
            </a:endParaRPr>
          </a:p>
          <a:p>
            <a:endParaRPr lang="en-US"/>
          </a:p>
          <a:p>
            <a:endParaRPr lang="en-US"/>
          </a:p>
        </p:txBody>
      </p:sp>
      <p:sp>
        <p:nvSpPr>
          <p:cNvPr id="4" name="Slide Number Placeholder 3">
            <a:extLst>
              <a:ext uri="{FF2B5EF4-FFF2-40B4-BE49-F238E27FC236}">
                <a16:creationId xmlns:a16="http://schemas.microsoft.com/office/drawing/2014/main" id="{B6CFCCE2-0B06-6A11-F882-D03E4A4CCF65}"/>
              </a:ext>
            </a:extLst>
          </p:cNvPr>
          <p:cNvSpPr>
            <a:spLocks noGrp="1"/>
          </p:cNvSpPr>
          <p:nvPr>
            <p:ph type="sldNum" sz="quarter" idx="5"/>
          </p:nvPr>
        </p:nvSpPr>
        <p:spPr/>
        <p:txBody>
          <a:bodyPr/>
          <a:lstStyle/>
          <a:p>
            <a:fld id="{22289C57-55D7-40A4-A101-E74FAC7A092B}" type="slidenum">
              <a:rPr lang="en-US" smtClean="0"/>
              <a:t>50</a:t>
            </a:fld>
            <a:endParaRPr lang="en-US"/>
          </a:p>
        </p:txBody>
      </p:sp>
    </p:spTree>
    <p:extLst>
      <p:ext uri="{BB962C8B-B14F-4D97-AF65-F5344CB8AC3E}">
        <p14:creationId xmlns:p14="http://schemas.microsoft.com/office/powerpoint/2010/main" val="796608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DF7A1-DAE7-BF53-4AEC-6566E3891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50554-5743-908B-2F44-95FBB0FA2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F6291-6F9F-3BA7-CA21-692544C6AE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second issue we encountered was that our correlations rules required the last rule in the chain to be fired twice. When running the first test run, all atomic rules related to that correlation rule will generate an alert. However, an alert for the correlation rule will not generate during the first test run. Instead it will generate an alert in the second run when the last rule in the chain is fired a second time. As an example, we can see that rule 9’s atomic rules all generated alerts in the first test run, but did not generate an alert for rule 9. It is not until we performed a second test run of rule 4, is when an alert for rule 9 is generated. This resulted in many false negative alerts as not only the first alert for each of the correlation rules are not generated, but each sequential test run of the last chained rule will be suppressed, as an alert for the correlation rule will take its place. As an example, when doing a second test run of rules 1, 2, and 11, rule 11 will generate an alert, but no alert for rule 2 will be generated. </a:t>
            </a:r>
            <a:r>
              <a:rPr lang="en-US" sz="1200" b="1" kern="1200">
                <a:solidFill>
                  <a:schemeClr val="tx1"/>
                </a:solidFill>
                <a:effectLst/>
                <a:latin typeface="+mn-lt"/>
                <a:ea typeface="+mn-ea"/>
                <a:cs typeface="+mn-cs"/>
              </a:rPr>
              <a:t>(Slide 51)</a:t>
            </a:r>
            <a:endParaRPr lang="en-US" sz="1200" kern="1200">
              <a:solidFill>
                <a:schemeClr val="tx1"/>
              </a:solidFill>
              <a:effectLst/>
              <a:latin typeface="+mn-lt"/>
              <a:ea typeface="+mn-ea"/>
              <a:cs typeface="+mn-cs"/>
            </a:endParaRPr>
          </a:p>
          <a:p>
            <a:endParaRPr lang="en-US" b="1">
              <a:ea typeface="Calibri"/>
              <a:cs typeface="Calibri"/>
            </a:endParaRPr>
          </a:p>
          <a:p>
            <a:r>
              <a:rPr lang="en-US" b="1"/>
              <a:t>Next Hamza slide 52 - 56</a:t>
            </a:r>
            <a:endParaRPr lang="en-US"/>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9B2A9050-2D0F-2DE0-CB28-60234E29D53A}"/>
              </a:ext>
            </a:extLst>
          </p:cNvPr>
          <p:cNvSpPr>
            <a:spLocks noGrp="1"/>
          </p:cNvSpPr>
          <p:nvPr>
            <p:ph type="sldNum" sz="quarter" idx="5"/>
          </p:nvPr>
        </p:nvSpPr>
        <p:spPr/>
        <p:txBody>
          <a:bodyPr/>
          <a:lstStyle/>
          <a:p>
            <a:fld id="{22289C57-55D7-40A4-A101-E74FAC7A092B}" type="slidenum">
              <a:rPr lang="en-US" smtClean="0"/>
              <a:t>51</a:t>
            </a:fld>
            <a:endParaRPr lang="en-US"/>
          </a:p>
        </p:txBody>
      </p:sp>
    </p:spTree>
    <p:extLst>
      <p:ext uri="{BB962C8B-B14F-4D97-AF65-F5344CB8AC3E}">
        <p14:creationId xmlns:p14="http://schemas.microsoft.com/office/powerpoint/2010/main" val="4150079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Speaker Notes:</a:t>
            </a:r>
          </a:p>
          <a:p>
            <a:r>
              <a:rPr lang="en-US"/>
              <a:t>Once mitigation controls were implemented, we re-tested the Pass-the-Hash attack. Because LAPS rotates the local administrator password and stores it securely in Active Directory, the previously stolen hash was no longer valid when the attacker attempted to reuse it. Additionally, enforcing NTLMv2 strengthened authentication and reduced opportunities for hash replay. As a result, </a:t>
            </a:r>
            <a:r>
              <a:rPr lang="en-US" err="1"/>
              <a:t>PsExec</a:t>
            </a:r>
            <a:r>
              <a:rPr lang="en-US"/>
              <a:t> and Evil-WinRM attempts failed, significantly reducing the attacker’s ability to move laterally. These results demonstrated that combining credential rotation with stronger authentication policies is effective at minimizing PtH impact in Active Directory environments. </a:t>
            </a:r>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a:p>
        </p:txBody>
      </p:sp>
    </p:spTree>
    <p:extLst>
      <p:ext uri="{BB962C8B-B14F-4D97-AF65-F5344CB8AC3E}">
        <p14:creationId xmlns:p14="http://schemas.microsoft.com/office/powerpoint/2010/main" val="1870021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1075D-9C56-81E9-466D-72FF9D5C3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0896C-26A7-1173-5615-C996FAC404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B37FE-916D-7A17-1D62-86E237EF5CA9}"/>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7E97AEFA-7EE5-870F-C943-EFBD8CD682A1}"/>
              </a:ext>
            </a:extLst>
          </p:cNvPr>
          <p:cNvSpPr>
            <a:spLocks noGrp="1"/>
          </p:cNvSpPr>
          <p:nvPr>
            <p:ph type="sldNum" sz="quarter" idx="5"/>
          </p:nvPr>
        </p:nvSpPr>
        <p:spPr/>
        <p:txBody>
          <a:bodyPr/>
          <a:lstStyle/>
          <a:p>
            <a:fld id="{22289C57-55D7-40A4-A101-E74FAC7A092B}" type="slidenum">
              <a:rPr lang="en-US" smtClean="0"/>
              <a:t>53</a:t>
            </a:fld>
            <a:endParaRPr lang="en-US"/>
          </a:p>
        </p:txBody>
      </p:sp>
    </p:spTree>
    <p:extLst>
      <p:ext uri="{BB962C8B-B14F-4D97-AF65-F5344CB8AC3E}">
        <p14:creationId xmlns:p14="http://schemas.microsoft.com/office/powerpoint/2010/main" val="2831425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A871-F0D2-DBD2-2876-9A0EB1ACA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A887A-0E48-D116-23CB-E8BFFE9D7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B6294-86EA-E5B8-3CCF-EC0F7294AF71}"/>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DEC969D2-6540-4BB3-8DCE-0E6FC884D137}"/>
              </a:ext>
            </a:extLst>
          </p:cNvPr>
          <p:cNvSpPr>
            <a:spLocks noGrp="1"/>
          </p:cNvSpPr>
          <p:nvPr>
            <p:ph type="sldNum" sz="quarter" idx="5"/>
          </p:nvPr>
        </p:nvSpPr>
        <p:spPr/>
        <p:txBody>
          <a:bodyPr/>
          <a:lstStyle/>
          <a:p>
            <a:fld id="{22289C57-55D7-40A4-A101-E74FAC7A092B}" type="slidenum">
              <a:rPr lang="en-US" smtClean="0"/>
              <a:t>54</a:t>
            </a:fld>
            <a:endParaRPr lang="en-US"/>
          </a:p>
        </p:txBody>
      </p:sp>
    </p:spTree>
    <p:extLst>
      <p:ext uri="{BB962C8B-B14F-4D97-AF65-F5344CB8AC3E}">
        <p14:creationId xmlns:p14="http://schemas.microsoft.com/office/powerpoint/2010/main" val="3941736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20E36-7A85-5FCF-D005-D1C605692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42838-FBDA-2C6E-999B-C92A638C8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0F9DC-8F88-A5B1-211F-D45D7EBEE1F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9DE61AA5-6D08-DA35-D13A-6596DBB2A6D6}"/>
              </a:ext>
            </a:extLst>
          </p:cNvPr>
          <p:cNvSpPr>
            <a:spLocks noGrp="1"/>
          </p:cNvSpPr>
          <p:nvPr>
            <p:ph type="sldNum" sz="quarter" idx="5"/>
          </p:nvPr>
        </p:nvSpPr>
        <p:spPr/>
        <p:txBody>
          <a:bodyPr/>
          <a:lstStyle/>
          <a:p>
            <a:fld id="{22289C57-55D7-40A4-A101-E74FAC7A092B}" type="slidenum">
              <a:rPr lang="en-US" smtClean="0"/>
              <a:t>55</a:t>
            </a:fld>
            <a:endParaRPr lang="en-US"/>
          </a:p>
        </p:txBody>
      </p:sp>
    </p:spTree>
    <p:extLst>
      <p:ext uri="{BB962C8B-B14F-4D97-AF65-F5344CB8AC3E}">
        <p14:creationId xmlns:p14="http://schemas.microsoft.com/office/powerpoint/2010/main" val="548065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F8472-7A10-D8CF-6151-EFDCE9907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F474-559C-F322-34D5-E9BB887B04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8B381-02AC-5925-D023-ECB7DBE572D7}"/>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CFDF3039-158A-8D2E-271F-678C543C9E4F}"/>
              </a:ext>
            </a:extLst>
          </p:cNvPr>
          <p:cNvSpPr>
            <a:spLocks noGrp="1"/>
          </p:cNvSpPr>
          <p:nvPr>
            <p:ph type="sldNum" sz="quarter" idx="5"/>
          </p:nvPr>
        </p:nvSpPr>
        <p:spPr/>
        <p:txBody>
          <a:bodyPr/>
          <a:lstStyle/>
          <a:p>
            <a:fld id="{22289C57-55D7-40A4-A101-E74FAC7A092B}" type="slidenum">
              <a:rPr lang="en-US" smtClean="0"/>
              <a:t>56</a:t>
            </a:fld>
            <a:endParaRPr lang="en-US"/>
          </a:p>
        </p:txBody>
      </p:sp>
    </p:spTree>
    <p:extLst>
      <p:ext uri="{BB962C8B-B14F-4D97-AF65-F5344CB8AC3E}">
        <p14:creationId xmlns:p14="http://schemas.microsoft.com/office/powerpoint/2010/main" val="3475628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So first our attack simulation research can be used as a blueprint for organizations to perform network penetration tests of their networks through simulating PtH attacks safely. This is to evaluate the effectiveness of their current network security measures in detecting and mitigating Pass-the-Hash attack behaviors. </a:t>
            </a:r>
            <a:r>
              <a:rPr lang="en-US" sz="1200" b="1" kern="1200">
                <a:solidFill>
                  <a:schemeClr val="tx1"/>
                </a:solidFill>
                <a:effectLst/>
                <a:latin typeface="+mn-lt"/>
                <a:ea typeface="+mn-ea"/>
                <a:cs typeface="+mn-cs"/>
              </a:rPr>
              <a:t>(Cost effective products for detecting and mitigating PtH attacks) (Daniel) </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If it is discovered that their current security measures are not effective in preventing Pass-the-Hash attacks, then our products can be used as a low-cost, open-source solution that can be practically implemented in any small or medium-sized Active Directory environment to effectively prevent Pass-the-Hash attacks. </a:t>
            </a:r>
            <a:r>
              <a:rPr lang="en-US" sz="1200" b="1" kern="1200">
                <a:solidFill>
                  <a:schemeClr val="tx1"/>
                </a:solidFill>
                <a:effectLst/>
                <a:latin typeface="+mn-lt"/>
                <a:ea typeface="+mn-ea"/>
                <a:cs typeface="+mn-cs"/>
              </a:rPr>
              <a:t>(Cost effective products for detecting and mitigating PtH attacks) (Hamza)</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Next our products can be effectively used as guides on how to implement a detection pipeline and mitigation solution into an Active Directory environment. Our detection product provides specific examples of how to set up Sysmon and Wazuh on Windows machines to analyze event logs and generate alerts. We also provided many specific examples of Wazuh rules that are designed to alert of detected Pass-the-Hash attack behaviors. Additionally, the detection pipeline can be applied to detect other credential stealing attacks like a Pass-the-Ticket attack or an NTLM relay attack. </a:t>
            </a:r>
            <a:r>
              <a:rPr lang="en-US" sz="1200" b="1" kern="1200">
                <a:solidFill>
                  <a:schemeClr val="tx1"/>
                </a:solidFill>
                <a:effectLst/>
                <a:latin typeface="+mn-lt"/>
                <a:ea typeface="+mn-ea"/>
                <a:cs typeface="+mn-cs"/>
              </a:rPr>
              <a:t>(Useful guides to implement PtH attack detection and mitigation products) (Daniel)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Guides implementation of practical AD hardening controls</a:t>
            </a:r>
            <a:r>
              <a:rPr lang="en-US" sz="1200" b="1" kern="1200">
                <a:solidFill>
                  <a:schemeClr val="tx1"/>
                </a:solidFill>
                <a:effectLst/>
                <a:latin typeface="+mn-lt"/>
                <a:ea typeface="+mn-ea"/>
                <a:cs typeface="+mn-cs"/>
              </a:rPr>
              <a:t> (Cost effective products for detecting and mitigating PtH attacks ) (Hamza)</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Finally, our products can be integrated into Security Operations Center (SOC) playbooks for credential-attack testing. This can lead to the development of incident response plans that train cybersecurity professionals on</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the immediate steps required to contain a live Pass-the-Hash attack when it is detected on a Wazuh server. </a:t>
            </a:r>
            <a:r>
              <a:rPr lang="en-US" sz="1200" b="1" kern="1200">
                <a:solidFill>
                  <a:schemeClr val="tx1"/>
                </a:solidFill>
                <a:effectLst/>
                <a:latin typeface="+mn-lt"/>
                <a:ea typeface="+mn-ea"/>
                <a:cs typeface="+mn-cs"/>
              </a:rPr>
              <a:t>(Adaptable for penetration testing and response training) (Daniel)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This includes isolating the affected network sectors to contain the threat, eradicating the threat, and applying mitigation tools to secure the Domain Controller and all domain machines by enforcing principles like Local Administrator Password Solution (LAPS)</a:t>
            </a:r>
            <a:r>
              <a:rPr lang="en-US" sz="1200" b="1" kern="1200">
                <a:solidFill>
                  <a:schemeClr val="tx1"/>
                </a:solidFill>
                <a:effectLst/>
                <a:latin typeface="+mn-lt"/>
                <a:ea typeface="+mn-ea"/>
                <a:cs typeface="+mn-cs"/>
              </a:rPr>
              <a:t>. (Adaptable for penetration testing and response training) (Hamza)</a:t>
            </a:r>
            <a:endParaRPr lang="en-US" sz="1200" kern="1200">
              <a:solidFill>
                <a:schemeClr val="tx1"/>
              </a:solidFill>
              <a:effectLst/>
              <a:latin typeface="+mn-lt"/>
              <a:ea typeface="+mn-ea"/>
              <a:cs typeface="+mn-cs"/>
            </a:endParaRPr>
          </a:p>
          <a:p>
            <a:r>
              <a:rPr lang="en-US"/>
              <a:t>.  </a:t>
            </a:r>
            <a:endParaRPr lang="en-US">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a:p>
        </p:txBody>
      </p:sp>
    </p:spTree>
    <p:extLst>
      <p:ext uri="{BB962C8B-B14F-4D97-AF65-F5344CB8AC3E}">
        <p14:creationId xmlns:p14="http://schemas.microsoft.com/office/powerpoint/2010/main" val="5754654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In conclusion, Pass-the-Hash attacks remain as a stealthy, but high-impact threat to Active Directory environments. Pass-the-Hash attacks are hard to counter and detect, as it can disguise itself as a normal user authenticating to the domain. </a:t>
            </a:r>
            <a:r>
              <a:rPr lang="en-US" sz="1200" b="1" kern="1200">
                <a:solidFill>
                  <a:schemeClr val="tx1"/>
                </a:solidFill>
                <a:effectLst/>
                <a:latin typeface="+mn-lt"/>
                <a:ea typeface="+mn-ea"/>
                <a:cs typeface="+mn-cs"/>
              </a:rPr>
              <a:t>(Daniel)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To counter this attack, we first employed Sysmon and Wazuh to detect and alert of Pass-the-Hash attack behaviors in real time. This resulted in our rules successfully detecting our observed attack behaviors, however some of our rules need additional fine tuning to reduce false positive and false negative alerts. </a:t>
            </a:r>
            <a:r>
              <a:rPr lang="en-US" sz="1200" b="1" kern="1200">
                <a:solidFill>
                  <a:schemeClr val="tx1"/>
                </a:solidFill>
                <a:effectLst/>
                <a:latin typeface="+mn-lt"/>
                <a:ea typeface="+mn-ea"/>
                <a:cs typeface="+mn-cs"/>
              </a:rPr>
              <a:t>(Daniel)</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LAPS and NTLMv2 played a key role in reducing or blocking credential-reuse attempts. These measures significantly reduced the ability for attackers to reuse stolen credentials, thus strengthening the security of our Active Directory environment. </a:t>
            </a:r>
            <a:r>
              <a:rPr lang="en-US" sz="1200" b="1" kern="1200">
                <a:solidFill>
                  <a:schemeClr val="tx1"/>
                </a:solidFill>
                <a:effectLst/>
                <a:latin typeface="+mn-lt"/>
                <a:ea typeface="+mn-ea"/>
                <a:cs typeface="+mn-cs"/>
              </a:rPr>
              <a:t>(Hamza)</a:t>
            </a: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58</a:t>
            </a:fld>
            <a:endParaRPr lang="en-US"/>
          </a:p>
        </p:txBody>
      </p:sp>
    </p:spTree>
    <p:extLst>
      <p:ext uri="{BB962C8B-B14F-4D97-AF65-F5344CB8AC3E}">
        <p14:creationId xmlns:p14="http://schemas.microsoft.com/office/powerpoint/2010/main" val="702683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“Any questions?” </a:t>
            </a:r>
            <a:r>
              <a:rPr lang="en-US" sz="1200" b="1" kern="1200">
                <a:solidFill>
                  <a:schemeClr val="tx1"/>
                </a:solidFill>
                <a:effectLst/>
                <a:latin typeface="+mn-lt"/>
                <a:ea typeface="+mn-ea"/>
                <a:cs typeface="+mn-cs"/>
              </a:rPr>
              <a:t>(Hamza will say this at the end).</a:t>
            </a:r>
            <a:r>
              <a:rPr lang="en-US" sz="1200" kern="1200">
                <a:solidFill>
                  <a:schemeClr val="tx1"/>
                </a:solidFill>
                <a:effectLst/>
                <a:latin typeface="+mn-lt"/>
                <a:ea typeface="+mn-ea"/>
                <a:cs typeface="+mn-cs"/>
              </a:rPr>
              <a:t> </a:t>
            </a:r>
          </a:p>
          <a:p>
            <a:endParaRPr lang="en-US" b="1">
              <a:cs typeface="+mn-lt"/>
            </a:endParaRPr>
          </a:p>
          <a:p>
            <a:r>
              <a:rPr lang="en-US" b="1">
                <a:cs typeface="+mn-lt"/>
              </a:rPr>
              <a:t>Notes: </a:t>
            </a:r>
            <a:br>
              <a:rPr lang="en-US" b="1">
                <a:cs typeface="+mn-lt"/>
              </a:rPr>
            </a:br>
            <a:br>
              <a:rPr lang="en-US" b="1">
                <a:cs typeface="+mn-lt"/>
              </a:rPr>
            </a:br>
            <a:r>
              <a:rPr lang="en-US" b="1"/>
              <a:t>1) Why did you choose Pass-the-Hash as your attack focus?</a:t>
            </a:r>
            <a:endParaRPr lang="en-US"/>
          </a:p>
          <a:p>
            <a:r>
              <a:rPr lang="en-US"/>
              <a:t>Pass-the-Hash is among the most common credential-theft and lateral-movement techniques used against AD environments. It requires only stolen hashes, not passwords, making it efficient and dangerous. It maps to MITRE ATT&amp;CK T1550.002, which emphasizes its relevance.</a:t>
            </a:r>
          </a:p>
          <a:p>
            <a:br>
              <a:rPr lang="en-US"/>
            </a:br>
            <a:endParaRPr lang="en-US"/>
          </a:p>
          <a:p>
            <a:r>
              <a:rPr lang="en-US" b="1"/>
              <a:t>2) Why did you use Sysmon instead of default Windows logs?</a:t>
            </a:r>
            <a:endParaRPr lang="en-US"/>
          </a:p>
          <a:p>
            <a:r>
              <a:rPr lang="en-US"/>
              <a:t>Default logs provide limited detail; Sysmon offers rich telemetry such as process creation, network connections, and credential access events, which made detecting PtH behaviors more effective.</a:t>
            </a:r>
          </a:p>
          <a:p>
            <a:br>
              <a:rPr lang="en-US"/>
            </a:br>
            <a:endParaRPr lang="en-US"/>
          </a:p>
          <a:p>
            <a:r>
              <a:rPr lang="en-US" b="1"/>
              <a:t>3) Why did you choose Wazuh?</a:t>
            </a:r>
            <a:endParaRPr lang="en-US"/>
          </a:p>
          <a:p>
            <a:r>
              <a:rPr lang="en-US"/>
              <a:t>Wazuh integrates SIEM features, log parsing, and alerting in a free platform. It can scale easily and provides strong rule customization, which allowed us to create PtH-specific detection rules.</a:t>
            </a:r>
          </a:p>
          <a:p>
            <a:br>
              <a:rPr lang="en-US"/>
            </a:br>
            <a:endParaRPr lang="en-US"/>
          </a:p>
          <a:p>
            <a:r>
              <a:rPr lang="en-US" b="1"/>
              <a:t>4) What event IDs were most useful?</a:t>
            </a:r>
            <a:endParaRPr lang="en-US"/>
          </a:p>
          <a:p>
            <a:pPr marL="285750" indent="-285750">
              <a:buFont typeface="Arial"/>
              <a:buChar char="•"/>
            </a:pPr>
            <a:r>
              <a:rPr lang="en-US"/>
              <a:t>Sysmon Event ID 1 – New process created</a:t>
            </a:r>
          </a:p>
          <a:p>
            <a:pPr marL="285750" indent="-285750">
              <a:buFont typeface="Arial"/>
              <a:buChar char="•"/>
            </a:pPr>
            <a:r>
              <a:rPr lang="en-US"/>
              <a:t>Sysmon Event ID 3 – Network connection detected</a:t>
            </a:r>
          </a:p>
          <a:p>
            <a:pPr marL="285750" indent="-285750">
              <a:buFont typeface="Arial"/>
              <a:buChar char="•"/>
            </a:pPr>
            <a:r>
              <a:rPr lang="en-US"/>
              <a:t>Sysmon Event ID 10 – Credential access</a:t>
            </a:r>
          </a:p>
          <a:p>
            <a:pPr marL="285750" indent="-285750">
              <a:buFont typeface="Arial"/>
              <a:buChar char="•"/>
            </a:pPr>
            <a:r>
              <a:rPr lang="en-US"/>
              <a:t>Windows 4624 – Successful account logon</a:t>
            </a:r>
          </a:p>
          <a:p>
            <a:r>
              <a:rPr lang="en-US"/>
              <a:t>These are strong indicators of lateral movement and attempted PtH activity.</a:t>
            </a:r>
          </a:p>
          <a:p>
            <a:br>
              <a:rPr lang="en-US"/>
            </a:br>
            <a:endParaRPr lang="en-US"/>
          </a:p>
          <a:p>
            <a:r>
              <a:rPr lang="en-US" b="1"/>
              <a:t>5) What tools did you use to perform PtH?</a:t>
            </a:r>
            <a:endParaRPr lang="en-US"/>
          </a:p>
          <a:p>
            <a:r>
              <a:rPr lang="en-US"/>
              <a:t>We used </a:t>
            </a:r>
            <a:r>
              <a:rPr lang="en-US" err="1"/>
              <a:t>Mimikatz</a:t>
            </a:r>
            <a:r>
              <a:rPr lang="en-US"/>
              <a:t> to extract the NTLM hash, and </a:t>
            </a:r>
            <a:r>
              <a:rPr lang="en-US" err="1"/>
              <a:t>PsExec</a:t>
            </a:r>
            <a:r>
              <a:rPr lang="en-US"/>
              <a:t>/Evil-WinRM to authenticate using the stolen hash without requiring a password.</a:t>
            </a:r>
          </a:p>
          <a:p>
            <a:br>
              <a:rPr lang="en-US"/>
            </a:br>
            <a:endParaRPr lang="en-US"/>
          </a:p>
          <a:p>
            <a:r>
              <a:rPr lang="en-US" b="1"/>
              <a:t>6) How does LAPS help prevent Pass-the-Hash?</a:t>
            </a:r>
            <a:endParaRPr lang="en-US"/>
          </a:p>
          <a:p>
            <a:r>
              <a:rPr lang="en-US"/>
              <a:t>LAPS rotates local admin passwords regularly. When passwords change, old hashes are invalidated, preventing attackers from reusing credentials they previously captured.</a:t>
            </a:r>
          </a:p>
          <a:p>
            <a:br>
              <a:rPr lang="en-US"/>
            </a:br>
            <a:endParaRPr lang="en-US"/>
          </a:p>
          <a:p>
            <a:r>
              <a:rPr lang="en-US" b="1"/>
              <a:t>7) Why does NTLMv2 matter?</a:t>
            </a:r>
            <a:endParaRPr lang="en-US"/>
          </a:p>
          <a:p>
            <a:r>
              <a:rPr lang="en-US"/>
              <a:t>NTLMv2 improves credential protection and reduces the risk of replay attacks compared to earlier NTLM. Enforcing NTLMv2 makes hash-reuse more difficult and increases attacker effort.</a:t>
            </a:r>
          </a:p>
          <a:p>
            <a:br>
              <a:rPr lang="en-US"/>
            </a:br>
            <a:endParaRPr lang="en-US"/>
          </a:p>
          <a:p>
            <a:r>
              <a:rPr lang="en-US" b="1"/>
              <a:t>8) Did your mitigation fully stop the attack?</a:t>
            </a:r>
            <a:endParaRPr lang="en-US"/>
          </a:p>
          <a:p>
            <a:r>
              <a:rPr lang="en-US"/>
              <a:t>It significantly reduced effectiveness. After LAPS rotation + NTLMv2 enforcement, attackers could no longer reuse previously captured hashes to access targets successfully.</a:t>
            </a:r>
          </a:p>
          <a:p>
            <a:br>
              <a:rPr lang="en-US"/>
            </a:br>
            <a:endParaRPr lang="en-US"/>
          </a:p>
          <a:p>
            <a:r>
              <a:rPr lang="en-US" b="1"/>
              <a:t>9) What would be your next steps / future work?</a:t>
            </a:r>
            <a:endParaRPr lang="en-US"/>
          </a:p>
          <a:p>
            <a:pPr marL="285750" indent="-285750">
              <a:buFont typeface="Arial"/>
              <a:buChar char="•"/>
            </a:pPr>
            <a:r>
              <a:rPr lang="en-US"/>
              <a:t>Expand to detect other credential-theft techniques (over-pass-the-hash, </a:t>
            </a:r>
            <a:r>
              <a:rPr lang="en-US" err="1"/>
              <a:t>Kerberoasting</a:t>
            </a:r>
            <a:r>
              <a:rPr lang="en-US"/>
              <a:t>)</a:t>
            </a:r>
          </a:p>
          <a:p>
            <a:pPr marL="285750" indent="-285750">
              <a:buFont typeface="Arial"/>
              <a:buChar char="•"/>
            </a:pPr>
            <a:r>
              <a:rPr lang="en-US"/>
              <a:t>Integrate additional SIEM solutions</a:t>
            </a:r>
          </a:p>
          <a:p>
            <a:pPr marL="285750" indent="-285750">
              <a:buFont typeface="Arial"/>
              <a:buChar char="•"/>
            </a:pPr>
            <a:r>
              <a:rPr lang="en-US"/>
              <a:t>Automate alerts + response playbooks</a:t>
            </a:r>
          </a:p>
          <a:p>
            <a:pPr marL="285750" indent="-285750">
              <a:buFont typeface="Arial"/>
              <a:buChar char="•"/>
            </a:pPr>
            <a:r>
              <a:rPr lang="en-US"/>
              <a:t>Apply more granular least-privilege policies</a:t>
            </a:r>
          </a:p>
          <a:p>
            <a:br>
              <a:rPr lang="en-US"/>
            </a:br>
            <a:endParaRPr lang="en-US"/>
          </a:p>
          <a:p>
            <a:r>
              <a:rPr lang="en-US" b="1"/>
              <a:t>10) What was the biggest challenge?</a:t>
            </a:r>
            <a:endParaRPr lang="en-US"/>
          </a:p>
          <a:p>
            <a:r>
              <a:rPr lang="en-US"/>
              <a:t>Tuning the detection rules to avoid false positives while still identifying relevant PtH activity. Configuring Sysmon + Wazuh properly was essential.</a:t>
            </a:r>
          </a:p>
          <a:p>
            <a:endParaRPr lang="en-US">
              <a:ea typeface="Calibri"/>
              <a:cs typeface="Calibri"/>
            </a:endParaRPr>
          </a:p>
          <a:p>
            <a:endParaRPr lang="en-US">
              <a:ea typeface="Calibri"/>
              <a:cs typeface="Calibri"/>
            </a:endParaRPr>
          </a:p>
          <a:p>
            <a:r>
              <a:rPr lang="en-US" b="1"/>
              <a:t>For scalability</a:t>
            </a:r>
            <a:endParaRPr lang="en-US" b="1">
              <a:ea typeface="Calibri"/>
              <a:cs typeface="Calibri"/>
            </a:endParaRPr>
          </a:p>
          <a:p>
            <a:r>
              <a:rPr lang="en-US"/>
              <a:t>The same detection + mitigation pairing can scale across enterprise environments by deploying Sysmon through GPO, centralizing collection with Wazuh/SIEM, and enforcing LAPS + NTLMv2 on all hosts. This makes the approach realistic and practical.</a:t>
            </a: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a:p>
        </p:txBody>
      </p:sp>
    </p:spTree>
    <p:extLst>
      <p:ext uri="{BB962C8B-B14F-4D97-AF65-F5344CB8AC3E}">
        <p14:creationId xmlns:p14="http://schemas.microsoft.com/office/powerpoint/2010/main" val="136687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Limited native monitoring makes PtH difficult to detect without enhanced logging. This is due to the attack’s ability to mimic a legitimate user authentication. Native Windows event logs display an event ID of 4624, which indicates a successful logon event. These events are generated multiple times a day by normal users authenticating to the Domain Controller using their own NTLM hashes, which allows an attacker who authenticated through passing a stolen hash to go completely under the radar. </a:t>
            </a:r>
            <a:r>
              <a:rPr lang="en-US" sz="1200" b="1" kern="1200">
                <a:solidFill>
                  <a:schemeClr val="tx1"/>
                </a:solidFill>
                <a:effectLst/>
                <a:latin typeface="+mn-lt"/>
                <a:ea typeface="+mn-ea"/>
                <a:cs typeface="+mn-cs"/>
              </a:rPr>
              <a:t>(Slide 6) (Hamza)</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147542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our research we developed two solutions that aim to secure an Active Directory from a Pass-the-Hash attack. In our first solution, we employed open-source detection tools to detect and alert specific behaviors associated with a Pass-the-Hash attack.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Specifically, we deployed Sysmon and Wazuh agents on Windows endpoints to collect high-fidelity event logs that detect the attack’s behaviors. Sysmon is a tool that provides enhanced event logs that provide specific details of the event that occurred. Here we can see that Sysmon breaks each event down into specific categories such as process creation, network connection, and image loading events. Sysmon leverages these specific categories to produce detailed logs that show where this event originated from, what files or processes have been executed, and what commands have been executed. This example here shows a generate Sysmon log that detected an image that contained the use of the LSASS process that came from IP address 192.168.56.10, with an event ID of 10, indicating the LSASS process was accessed to extract credentials. </a:t>
            </a:r>
            <a:r>
              <a:rPr lang="en-US" sz="1200" b="1" kern="1200">
                <a:solidFill>
                  <a:schemeClr val="tx1"/>
                </a:solidFill>
                <a:effectLst/>
                <a:latin typeface="+mn-lt"/>
                <a:ea typeface="+mn-ea"/>
                <a:cs typeface="+mn-cs"/>
              </a:rPr>
              <a:t>(Slide 7)</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When a specific behavior is detected, Sysmon forwards these logs to the Wazuh manager for processing, and Wazuh will then analyze these logs to identify the severity of the event, what caused this event to occur, and the appropriate rule to trigger to generate an alert for a potential security incident. In this example, we have the full Sysmon log that was sent to the Wazuh server after the </a:t>
            </a:r>
            <a:r>
              <a:rPr lang="en-US" sz="1200" kern="1200" err="1">
                <a:solidFill>
                  <a:schemeClr val="tx1"/>
                </a:solidFill>
                <a:effectLst/>
                <a:latin typeface="+mn-lt"/>
                <a:ea typeface="+mn-ea"/>
                <a:cs typeface="+mn-cs"/>
              </a:rPr>
              <a:t>fodhelper</a:t>
            </a:r>
            <a:r>
              <a:rPr lang="en-US" sz="1200" kern="1200">
                <a:solidFill>
                  <a:schemeClr val="tx1"/>
                </a:solidFill>
                <a:effectLst/>
                <a:latin typeface="+mn-lt"/>
                <a:ea typeface="+mn-ea"/>
                <a:cs typeface="+mn-cs"/>
              </a:rPr>
              <a:t> process was created. Wazuh analyzed this log to identify that the event originated from user Hamza’s account, and used the Windows PowerShell to create the </a:t>
            </a:r>
            <a:r>
              <a:rPr lang="en-US" sz="1200" kern="1200" err="1">
                <a:solidFill>
                  <a:schemeClr val="tx1"/>
                </a:solidFill>
                <a:effectLst/>
                <a:latin typeface="+mn-lt"/>
                <a:ea typeface="+mn-ea"/>
                <a:cs typeface="+mn-cs"/>
              </a:rPr>
              <a:t>fodhelper</a:t>
            </a:r>
            <a:r>
              <a:rPr lang="en-US" sz="1200" kern="1200">
                <a:solidFill>
                  <a:schemeClr val="tx1"/>
                </a:solidFill>
                <a:effectLst/>
                <a:latin typeface="+mn-lt"/>
                <a:ea typeface="+mn-ea"/>
                <a:cs typeface="+mn-cs"/>
              </a:rPr>
              <a:t> process </a:t>
            </a:r>
            <a:r>
              <a:rPr lang="en-US" sz="1200" b="1" kern="1200">
                <a:solidFill>
                  <a:schemeClr val="tx1"/>
                </a:solidFill>
                <a:effectLst/>
                <a:latin typeface="+mn-lt"/>
                <a:ea typeface="+mn-ea"/>
                <a:cs typeface="+mn-cs"/>
              </a:rPr>
              <a:t>(Slide 8)</a:t>
            </a:r>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3571959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After identifying what caused the event, Wazuh will generate a real-time alert from one of its rules list to be displayed on the dashboard for a security analyst to view. </a:t>
            </a:r>
            <a:r>
              <a:rPr lang="en-US" sz="1200" b="1" kern="1200">
                <a:solidFill>
                  <a:schemeClr val="tx1"/>
                </a:solidFill>
                <a:effectLst/>
                <a:latin typeface="+mn-lt"/>
                <a:ea typeface="+mn-ea"/>
                <a:cs typeface="+mn-cs"/>
              </a:rPr>
              <a:t>(Slide 9)</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1378505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endParaRPr lang="en-US"/>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endParaRPr lang="en-US"/>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endParaRPr lang="en-US"/>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endParaRPr lang="en-US"/>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endParaRPr lang="en-US"/>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493776" y="134453"/>
            <a:ext cx="987552" cy="365125"/>
          </a:xfrm>
        </p:spPr>
        <p:txBody>
          <a:bodyPr/>
          <a:lstStyle>
            <a:lvl1pPr>
              <a:defRPr sz="2400">
                <a:solidFill>
                  <a:srgbClr val="FF0000"/>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endParaRPr lang="en-US"/>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301694" y="0"/>
            <a:ext cx="987552" cy="365125"/>
          </a:xfrm>
        </p:spPr>
        <p:txBody>
          <a:bodyPr/>
          <a:lstStyle>
            <a:lvl1pPr>
              <a:defRPr sz="2300">
                <a:solidFill>
                  <a:srgbClr val="FF0000"/>
                </a:solidFill>
              </a:defRPr>
            </a:lvl1pPr>
          </a:lstStyle>
          <a:p>
            <a:fld id="{A49DFD55-3C28-40EF-9E31-A92D2E4017FF}" type="slidenum">
              <a:rPr lang="en-US" smtClean="0"/>
              <a:pPr/>
              <a:t>‹#›</a:t>
            </a:fld>
            <a:endParaRPr lang="en-US" sz="230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endParaRPr lang="en-US"/>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493776" y="94697"/>
            <a:ext cx="987552" cy="365125"/>
          </a:xfrm>
        </p:spPr>
        <p:txBody>
          <a:bodyPr/>
          <a:lstStyle>
            <a:lvl1pPr>
              <a:defRPr sz="2400">
                <a:solidFill>
                  <a:srgbClr val="FF0000"/>
                </a:solidFill>
              </a:defRPr>
            </a:lvl1pPr>
          </a:lstStyle>
          <a:p>
            <a:fld id="{A49DFD55-3C28-40EF-9E31-A92D2E4017FF}" type="slidenum">
              <a:rPr lang="en-US" smtClean="0"/>
              <a:pPr/>
              <a:t>‹#›</a:t>
            </a:fld>
            <a:endParaRPr lang="en-US">
              <a:solidFill>
                <a:srgbClr val="FF0000"/>
              </a:solidFill>
            </a:endParaRPr>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endParaRPr lang="en-US"/>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493776" y="179041"/>
            <a:ext cx="987552" cy="365125"/>
          </a:xfrm>
        </p:spPr>
        <p:txBody>
          <a:bodyPr/>
          <a:lstStyle>
            <a:lvl1pPr>
              <a:defRPr sz="2400">
                <a:solidFill>
                  <a:srgbClr val="FF0000"/>
                </a:solidFill>
              </a:defRPr>
            </a:lvl1pPr>
          </a:lstStyle>
          <a:p>
            <a:fld id="{A49DFD55-3C28-40EF-9E31-A92D2E4017FF}" type="slidenum">
              <a:rPr lang="en-US" smtClean="0"/>
              <a:pPr/>
              <a:t>‹#›</a:t>
            </a:fld>
            <a:endParaRPr lang="en-US">
              <a:solidFill>
                <a:srgbClr val="FF0000"/>
              </a:solidFill>
            </a:endParaRPr>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endParaRPr lang="en-US"/>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sldNum="0"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89.jpeg"/><Relationship Id="rId4" Type="http://schemas.openxmlformats.org/officeDocument/2006/relationships/image" Target="../media/image88.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sensepost.com/blog/2023/protected-users-you-thought-you-were-safe-uh/?utm_source=chatgpt.com" TargetMode="External"/><Relationship Id="rId7" Type="http://schemas.openxmlformats.org/officeDocument/2006/relationships/hyperlink" Target="https://www.dreamstime.com/user-manual-guide-book-vector-illustration-guidance-information-tutorial-support-advice-instruction-document-flat-guidebook-image194237726" TargetMode="External"/><Relationship Id="rId2" Type="http://schemas.openxmlformats.org/officeDocument/2006/relationships/hyperlink" Target="https://us.norton.com/blog/emerging-threats/pass-the-hash" TargetMode="External"/><Relationship Id="rId1" Type="http://schemas.openxmlformats.org/officeDocument/2006/relationships/slideLayout" Target="../slideLayouts/slideLayout4.xml"/><Relationship Id="rId6" Type="http://schemas.openxmlformats.org/officeDocument/2006/relationships/hyperlink" Target="https://e.huawei.com/ua/events/branding/huawei-connect/2025/ai-in-banking?utm_source=chatgpt.com" TargetMode="External"/><Relationship Id="rId5" Type="http://schemas.openxmlformats.org/officeDocument/2006/relationships/hyperlink" Target="https://www.ionos.com/digitalguide/server/know-how/ntlm-nt-lan-manager/?utm_source=chatgpt.com" TargetMode="External"/><Relationship Id="rId4" Type="http://schemas.openxmlformats.org/officeDocument/2006/relationships/hyperlink" Target="https://medium.com/@zm8870672/active-directory-basics-4482385122f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a:t>Pass-the-hash Attack in Microsoft’s active directory</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DD7EF-AE62-62B2-C37D-9A7E5F5D3CD1}"/>
            </a:ext>
          </a:extLst>
        </p:cNvPr>
        <p:cNvGrpSpPr/>
        <p:nvPr/>
      </p:nvGrpSpPr>
      <p:grpSpPr>
        <a:xfrm>
          <a:off x="0" y="0"/>
          <a:ext cx="0" cy="0"/>
          <a:chOff x="0" y="0"/>
          <a:chExt cx="0" cy="0"/>
        </a:xfrm>
      </p:grpSpPr>
      <p:sp>
        <p:nvSpPr>
          <p:cNvPr id="2" name="Text Placeholder 11">
            <a:extLst>
              <a:ext uri="{FF2B5EF4-FFF2-40B4-BE49-F238E27FC236}">
                <a16:creationId xmlns:a16="http://schemas.microsoft.com/office/drawing/2014/main" id="{F37D1483-CF2E-DE58-0565-2D6B51A93006}"/>
              </a:ext>
            </a:extLst>
          </p:cNvPr>
          <p:cNvSpPr>
            <a:spLocks noGrp="1"/>
          </p:cNvSpPr>
          <p:nvPr>
            <p:ph type="body" idx="1"/>
          </p:nvPr>
        </p:nvSpPr>
        <p:spPr>
          <a:xfrm>
            <a:off x="1082742" y="5584372"/>
            <a:ext cx="10026516" cy="1054730"/>
          </a:xfrm>
        </p:spPr>
        <p:txBody>
          <a:bodyPr>
            <a:normAutofit/>
          </a:bodyPr>
          <a:lstStyle/>
          <a:p>
            <a:pPr marL="285750" indent="-285750" algn="ctr">
              <a:buFont typeface="Arial" panose="020B0604020202020204" pitchFamily="34" charset="0"/>
              <a:buChar char="•"/>
            </a:pPr>
            <a:r>
              <a:rPr lang="en-US"/>
              <a:t>Wazuh custom atomic rules</a:t>
            </a:r>
          </a:p>
          <a:p>
            <a:pPr marL="285750" indent="-285750" algn="ctr">
              <a:buFont typeface="Arial" panose="020B0604020202020204" pitchFamily="34" charset="0"/>
              <a:buChar char="•"/>
            </a:pPr>
            <a:r>
              <a:rPr lang="en-US"/>
              <a:t>Triggers when specific PtH behaviors are detected</a:t>
            </a:r>
          </a:p>
        </p:txBody>
      </p:sp>
      <p:pic>
        <p:nvPicPr>
          <p:cNvPr id="4" name="Picture 3" descr="A screenshot of a computer&#10;&#10;AI-generated content may be incorrect.">
            <a:extLst>
              <a:ext uri="{FF2B5EF4-FFF2-40B4-BE49-F238E27FC236}">
                <a16:creationId xmlns:a16="http://schemas.microsoft.com/office/drawing/2014/main" id="{98990E11-F093-A2FC-3AE9-D5F4068ECBB8}"/>
              </a:ext>
            </a:extLst>
          </p:cNvPr>
          <p:cNvPicPr>
            <a:picLocks noChangeAspect="1"/>
          </p:cNvPicPr>
          <p:nvPr/>
        </p:nvPicPr>
        <p:blipFill>
          <a:blip r:embed="rId3"/>
          <a:stretch>
            <a:fillRect/>
          </a:stretch>
        </p:blipFill>
        <p:spPr>
          <a:xfrm>
            <a:off x="645596" y="1544587"/>
            <a:ext cx="11227377" cy="3943553"/>
          </a:xfrm>
          <a:prstGeom prst="rect">
            <a:avLst/>
          </a:prstGeom>
        </p:spPr>
      </p:pic>
    </p:spTree>
    <p:extLst>
      <p:ext uri="{BB962C8B-B14F-4D97-AF65-F5344CB8AC3E}">
        <p14:creationId xmlns:p14="http://schemas.microsoft.com/office/powerpoint/2010/main" val="249591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B32E7-F53D-F338-8DB3-7AFB8F3246D9}"/>
            </a:ext>
          </a:extLst>
        </p:cNvPr>
        <p:cNvGrpSpPr/>
        <p:nvPr/>
      </p:nvGrpSpPr>
      <p:grpSpPr>
        <a:xfrm>
          <a:off x="0" y="0"/>
          <a:ext cx="0" cy="0"/>
          <a:chOff x="0" y="0"/>
          <a:chExt cx="0" cy="0"/>
        </a:xfrm>
      </p:grpSpPr>
      <p:sp>
        <p:nvSpPr>
          <p:cNvPr id="2" name="Text Placeholder 11">
            <a:extLst>
              <a:ext uri="{FF2B5EF4-FFF2-40B4-BE49-F238E27FC236}">
                <a16:creationId xmlns:a16="http://schemas.microsoft.com/office/drawing/2014/main" id="{09E5CE83-2FB1-30C3-65CA-74B0471D3B07}"/>
              </a:ext>
            </a:extLst>
          </p:cNvPr>
          <p:cNvSpPr>
            <a:spLocks noGrp="1"/>
          </p:cNvSpPr>
          <p:nvPr>
            <p:ph type="body" idx="1"/>
          </p:nvPr>
        </p:nvSpPr>
        <p:spPr>
          <a:xfrm>
            <a:off x="869315" y="5301935"/>
            <a:ext cx="10037309" cy="934987"/>
          </a:xfrm>
        </p:spPr>
        <p:txBody>
          <a:bodyPr>
            <a:normAutofit/>
          </a:bodyPr>
          <a:lstStyle/>
          <a:p>
            <a:pPr marL="285750" indent="-285750" algn="ctr">
              <a:buFont typeface="Arial" panose="020B0604020202020204" pitchFamily="34" charset="0"/>
              <a:buChar char="•"/>
            </a:pPr>
            <a:r>
              <a:rPr lang="en-US"/>
              <a:t>Wazuh custom correlation rules</a:t>
            </a:r>
          </a:p>
          <a:p>
            <a:pPr marL="285750" indent="-285750" algn="ctr">
              <a:buFont typeface="Arial" panose="020B0604020202020204" pitchFamily="34" charset="0"/>
              <a:buChar char="•"/>
            </a:pPr>
            <a:r>
              <a:rPr lang="en-US"/>
              <a:t>Triggers when specific events are chained together</a:t>
            </a:r>
          </a:p>
        </p:txBody>
      </p:sp>
      <p:pic>
        <p:nvPicPr>
          <p:cNvPr id="4" name="Picture 3">
            <a:extLst>
              <a:ext uri="{FF2B5EF4-FFF2-40B4-BE49-F238E27FC236}">
                <a16:creationId xmlns:a16="http://schemas.microsoft.com/office/drawing/2014/main" id="{956AC46C-8376-D383-8DC9-F31AA1BB6BDF}"/>
              </a:ext>
            </a:extLst>
          </p:cNvPr>
          <p:cNvPicPr>
            <a:picLocks noChangeAspect="1"/>
          </p:cNvPicPr>
          <p:nvPr/>
        </p:nvPicPr>
        <p:blipFill>
          <a:blip r:embed="rId3"/>
          <a:srcRect/>
          <a:stretch/>
        </p:blipFill>
        <p:spPr>
          <a:xfrm>
            <a:off x="273004" y="1556065"/>
            <a:ext cx="11645991" cy="3745870"/>
          </a:xfrm>
          <a:prstGeom prst="rect">
            <a:avLst/>
          </a:prstGeom>
        </p:spPr>
      </p:pic>
    </p:spTree>
    <p:extLst>
      <p:ext uri="{BB962C8B-B14F-4D97-AF65-F5344CB8AC3E}">
        <p14:creationId xmlns:p14="http://schemas.microsoft.com/office/powerpoint/2010/main" val="76120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29A4-D3CD-A9D7-EDDD-2A028B89A31D}"/>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E3C114C4-63C7-32C6-6F55-B4A15550DBDE}"/>
              </a:ext>
            </a:extLst>
          </p:cNvPr>
          <p:cNvSpPr>
            <a:spLocks noGrp="1"/>
          </p:cNvSpPr>
          <p:nvPr>
            <p:ph type="body" sz="quarter" idx="3"/>
          </p:nvPr>
        </p:nvSpPr>
        <p:spPr>
          <a:xfrm>
            <a:off x="944833" y="2716853"/>
            <a:ext cx="11456954" cy="464499"/>
          </a:xfrm>
        </p:spPr>
        <p:txBody>
          <a:bodyPr>
            <a:noAutofit/>
          </a:bodyPr>
          <a:lstStyle/>
          <a:p>
            <a:pPr algn="ctr"/>
            <a:r>
              <a:rPr lang="en-US" sz="4000"/>
              <a:t>Solution: Implement Mitigation Practices</a:t>
            </a:r>
            <a:endParaRPr lang="en-US"/>
          </a:p>
        </p:txBody>
      </p:sp>
    </p:spTree>
    <p:extLst>
      <p:ext uri="{BB962C8B-B14F-4D97-AF65-F5344CB8AC3E}">
        <p14:creationId xmlns:p14="http://schemas.microsoft.com/office/powerpoint/2010/main" val="811066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E0510-F84C-B69A-0476-F3EC20EDE12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46DF0FA-9201-746F-2A57-449163BA46B6}"/>
              </a:ext>
            </a:extLst>
          </p:cNvPr>
          <p:cNvSpPr txBox="1">
            <a:spLocks/>
          </p:cNvSpPr>
          <p:nvPr/>
        </p:nvSpPr>
        <p:spPr>
          <a:xfrm>
            <a:off x="2058199" y="273952"/>
            <a:ext cx="7439183" cy="39463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a:t>Solution 1</a:t>
            </a:r>
          </a:p>
        </p:txBody>
      </p:sp>
      <p:pic>
        <p:nvPicPr>
          <p:cNvPr id="2" name="Picture 1" descr="A diagram of a computer system&#10;&#10;AI-generated content may be incorrect.">
            <a:extLst>
              <a:ext uri="{FF2B5EF4-FFF2-40B4-BE49-F238E27FC236}">
                <a16:creationId xmlns:a16="http://schemas.microsoft.com/office/drawing/2014/main" id="{4D740CCE-F87A-6E7F-A07F-C5AAFD9E3A7C}"/>
              </a:ext>
            </a:extLst>
          </p:cNvPr>
          <p:cNvPicPr>
            <a:picLocks noChangeAspect="1"/>
          </p:cNvPicPr>
          <p:nvPr/>
        </p:nvPicPr>
        <p:blipFill>
          <a:blip r:embed="rId3"/>
          <a:stretch>
            <a:fillRect/>
          </a:stretch>
        </p:blipFill>
        <p:spPr>
          <a:xfrm>
            <a:off x="3048716" y="669290"/>
            <a:ext cx="4736425" cy="4807544"/>
          </a:xfrm>
          <a:prstGeom prst="rect">
            <a:avLst/>
          </a:prstGeom>
        </p:spPr>
      </p:pic>
      <p:sp>
        <p:nvSpPr>
          <p:cNvPr id="3" name="TextBox 2">
            <a:extLst>
              <a:ext uri="{FF2B5EF4-FFF2-40B4-BE49-F238E27FC236}">
                <a16:creationId xmlns:a16="http://schemas.microsoft.com/office/drawing/2014/main" id="{E2A922D1-FA68-1D53-9B7C-5B706C4AEB67}"/>
              </a:ext>
            </a:extLst>
          </p:cNvPr>
          <p:cNvSpPr txBox="1"/>
          <p:nvPr/>
        </p:nvSpPr>
        <p:spPr>
          <a:xfrm>
            <a:off x="8186057" y="1730829"/>
            <a:ext cx="3853543" cy="2308324"/>
          </a:xfrm>
          <a:prstGeom prst="rect">
            <a:avLst/>
          </a:prstGeom>
          <a:noFill/>
        </p:spPr>
        <p:txBody>
          <a:bodyPr wrap="square" rtlCol="0">
            <a:spAutoFit/>
          </a:bodyPr>
          <a:lstStyle/>
          <a:p>
            <a:pPr marL="285750" indent="-285750">
              <a:buFont typeface="Arial" panose="020B0604020202020204" pitchFamily="34" charset="0"/>
              <a:buChar char="•"/>
            </a:pPr>
            <a:r>
              <a:rPr lang="en-US" b="1">
                <a:latin typeface="+mj-lt"/>
                <a:ea typeface="+mj-lt"/>
                <a:cs typeface="+mj-lt"/>
              </a:rPr>
              <a:t>LAPS automatically creates and stores a unique local administrator password for each domain-joined computer.</a:t>
            </a:r>
          </a:p>
          <a:p>
            <a:pPr marL="285750" indent="-285750">
              <a:buFont typeface="Arial" panose="020B0604020202020204" pitchFamily="34" charset="0"/>
              <a:buChar char="•"/>
            </a:pPr>
            <a:endParaRPr lang="en-US" b="1">
              <a:latin typeface="+mj-lt"/>
              <a:ea typeface="+mj-lt"/>
              <a:cs typeface="+mj-lt"/>
            </a:endParaRPr>
          </a:p>
          <a:p>
            <a:pPr marL="285750" indent="-285750">
              <a:buFont typeface="Arial" panose="020B0604020202020204" pitchFamily="34" charset="0"/>
              <a:buChar char="•"/>
            </a:pPr>
            <a:r>
              <a:rPr lang="en-US" b="1">
                <a:latin typeface="+mj-lt"/>
                <a:ea typeface="+mj-lt"/>
                <a:cs typeface="+mj-lt"/>
              </a:rPr>
              <a:t>Reduces attack surface by removing shared credentials.</a:t>
            </a:r>
            <a:endParaRPr lang="en-US" b="1">
              <a:latin typeface="+mj-lt"/>
              <a:cs typeface="Times New Roman"/>
            </a:endParaRPr>
          </a:p>
          <a:p>
            <a:pPr marL="285750" indent="-285750">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E6A58599-0D63-8130-B12B-D9291D87A6AA}"/>
              </a:ext>
            </a:extLst>
          </p:cNvPr>
          <p:cNvSpPr txBox="1"/>
          <p:nvPr/>
        </p:nvSpPr>
        <p:spPr>
          <a:xfrm>
            <a:off x="4314568" y="5291694"/>
            <a:ext cx="421246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2">
                    <a:lumMod val="40000"/>
                    <a:lumOff val="60000"/>
                  </a:schemeClr>
                </a:solidFill>
                <a:latin typeface="Times New Roman"/>
                <a:ea typeface="+mn-lt"/>
                <a:cs typeface="+mn-lt"/>
              </a:rPr>
              <a:t>Microsoft, “AI-generated image,” Bing Image Creator, 2025.</a:t>
            </a:r>
            <a:endParaRPr lang="en-US" sz="1000">
              <a:solidFill>
                <a:schemeClr val="tx2">
                  <a:lumMod val="40000"/>
                  <a:lumOff val="60000"/>
                </a:schemeClr>
              </a:solidFill>
              <a:latin typeface="Times New Roman"/>
              <a:cs typeface="Times New Roman"/>
            </a:endParaRPr>
          </a:p>
        </p:txBody>
      </p:sp>
      <p:sp>
        <p:nvSpPr>
          <p:cNvPr id="5" name="TextBox 4">
            <a:extLst>
              <a:ext uri="{FF2B5EF4-FFF2-40B4-BE49-F238E27FC236}">
                <a16:creationId xmlns:a16="http://schemas.microsoft.com/office/drawing/2014/main" id="{34A0BE3F-5442-232A-96C9-87ED3E5546FA}"/>
              </a:ext>
            </a:extLst>
          </p:cNvPr>
          <p:cNvSpPr txBox="1"/>
          <p:nvPr/>
        </p:nvSpPr>
        <p:spPr>
          <a:xfrm>
            <a:off x="461461" y="3070387"/>
            <a:ext cx="933743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a:t>
            </a:r>
          </a:p>
          <a:p>
            <a:endParaRPr lang="en-US" b="1"/>
          </a:p>
          <a:p>
            <a:r>
              <a:rPr lang="en-US" b="1"/>
              <a:t>How</a:t>
            </a:r>
          </a:p>
          <a:p>
            <a:endParaRPr lang="en-US" b="1"/>
          </a:p>
          <a:p>
            <a:r>
              <a:rPr lang="en-US" b="1"/>
              <a:t>Why</a:t>
            </a:r>
          </a:p>
          <a:p>
            <a:endParaRPr lang="en-US" b="1"/>
          </a:p>
          <a:p>
            <a:r>
              <a:rPr lang="en-US" b="1"/>
              <a:t> Security impact</a:t>
            </a:r>
          </a:p>
          <a:p>
            <a:endParaRPr lang="en-US" b="1"/>
          </a:p>
          <a:p>
            <a:r>
              <a:rPr lang="en-US" b="1"/>
              <a:t> Attack Prevention</a:t>
            </a:r>
          </a:p>
          <a:p>
            <a:endParaRPr lang="en-US" b="1"/>
          </a:p>
          <a:p>
            <a:r>
              <a:rPr lang="en-US" b="1"/>
              <a:t> Best Practices</a:t>
            </a:r>
          </a:p>
        </p:txBody>
      </p:sp>
    </p:spTree>
    <p:extLst>
      <p:ext uri="{BB962C8B-B14F-4D97-AF65-F5344CB8AC3E}">
        <p14:creationId xmlns:p14="http://schemas.microsoft.com/office/powerpoint/2010/main" val="232103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BE0E-4040-E3C3-8A19-BE92FC6E3FC9}"/>
            </a:ext>
          </a:extLst>
        </p:cNvPr>
        <p:cNvGrpSpPr/>
        <p:nvPr/>
      </p:nvGrpSpPr>
      <p:grpSpPr>
        <a:xfrm>
          <a:off x="0" y="0"/>
          <a:ext cx="0" cy="0"/>
          <a:chOff x="0" y="0"/>
          <a:chExt cx="0" cy="0"/>
        </a:xfrm>
      </p:grpSpPr>
      <p:pic>
        <p:nvPicPr>
          <p:cNvPr id="2" name="Picture 1" descr="A diagram of a server&#10;&#10;AI-generated content may be incorrect.">
            <a:extLst>
              <a:ext uri="{FF2B5EF4-FFF2-40B4-BE49-F238E27FC236}">
                <a16:creationId xmlns:a16="http://schemas.microsoft.com/office/drawing/2014/main" id="{FA868094-FA9F-A8A1-0E74-EDA59F171B38}"/>
              </a:ext>
            </a:extLst>
          </p:cNvPr>
          <p:cNvPicPr>
            <a:picLocks noChangeAspect="1"/>
          </p:cNvPicPr>
          <p:nvPr/>
        </p:nvPicPr>
        <p:blipFill>
          <a:blip r:embed="rId3"/>
          <a:stretch>
            <a:fillRect/>
          </a:stretch>
        </p:blipFill>
        <p:spPr>
          <a:xfrm>
            <a:off x="2364246" y="930489"/>
            <a:ext cx="7126880" cy="4579255"/>
          </a:xfrm>
          <a:prstGeom prst="rect">
            <a:avLst/>
          </a:prstGeom>
        </p:spPr>
      </p:pic>
      <p:sp>
        <p:nvSpPr>
          <p:cNvPr id="3" name="TextBox 2">
            <a:extLst>
              <a:ext uri="{FF2B5EF4-FFF2-40B4-BE49-F238E27FC236}">
                <a16:creationId xmlns:a16="http://schemas.microsoft.com/office/drawing/2014/main" id="{3B2C46D0-94C7-0DE8-3D6F-8EF2C837D4D1}"/>
              </a:ext>
            </a:extLst>
          </p:cNvPr>
          <p:cNvSpPr txBox="1"/>
          <p:nvPr/>
        </p:nvSpPr>
        <p:spPr>
          <a:xfrm>
            <a:off x="9491126" y="1719943"/>
            <a:ext cx="2700874" cy="3139321"/>
          </a:xfrm>
          <a:prstGeom prst="rect">
            <a:avLst/>
          </a:prstGeom>
          <a:noFill/>
        </p:spPr>
        <p:txBody>
          <a:bodyPr wrap="square" rtlCol="0">
            <a:spAutoFit/>
          </a:bodyPr>
          <a:lstStyle/>
          <a:p>
            <a:pPr marL="285750" indent="-285750">
              <a:buFont typeface="Arial" panose="020B0604020202020204" pitchFamily="34" charset="0"/>
              <a:buChar char="•"/>
            </a:pPr>
            <a:r>
              <a:rPr lang="en-US" b="1">
                <a:latin typeface="+mj-lt"/>
                <a:ea typeface="+mj-lt"/>
                <a:cs typeface="+mj-lt"/>
              </a:rPr>
              <a:t>NTLMv2 is Microsoft’s stronger authentication method used for Windows logins.</a:t>
            </a:r>
          </a:p>
          <a:p>
            <a:pPr marL="285750" indent="-285750">
              <a:buFont typeface="Arial" panose="020B0604020202020204" pitchFamily="34" charset="0"/>
              <a:buChar char="•"/>
            </a:pPr>
            <a:endParaRPr lang="en-US" b="1">
              <a:latin typeface="+mj-lt"/>
              <a:ea typeface="+mj-lt"/>
              <a:cs typeface="+mj-lt"/>
            </a:endParaRPr>
          </a:p>
          <a:p>
            <a:pPr marL="285750" indent="-285750">
              <a:buFont typeface="Arial" panose="020B0604020202020204" pitchFamily="34" charset="0"/>
              <a:buChar char="•"/>
            </a:pPr>
            <a:r>
              <a:rPr lang="en-US" b="1">
                <a:latin typeface="+mj-lt"/>
                <a:ea typeface="+mj-lt"/>
                <a:cs typeface="+mj-lt"/>
              </a:rPr>
              <a:t>Strengthens authentication across the entire domain.</a:t>
            </a:r>
            <a:endParaRPr lang="en-US" b="1">
              <a:latin typeface="+mj-lt"/>
              <a:cs typeface="Times New Roman"/>
            </a:endParaRPr>
          </a:p>
          <a:p>
            <a:pPr marL="285750" indent="-285750">
              <a:buFont typeface="Arial" panose="020B0604020202020204" pitchFamily="34" charset="0"/>
              <a:buChar char="•"/>
            </a:pPr>
            <a:endParaRPr lang="en-US" b="1">
              <a:latin typeface="+mj-lt"/>
              <a:cs typeface="Times New Roman"/>
            </a:endParaRPr>
          </a:p>
          <a:p>
            <a:pPr marL="285750" indent="-285750">
              <a:buFont typeface="Arial" panose="020B0604020202020204" pitchFamily="34" charset="0"/>
              <a:buChar char="•"/>
            </a:pPr>
            <a:endParaRPr lang="en-US"/>
          </a:p>
        </p:txBody>
      </p:sp>
      <p:sp>
        <p:nvSpPr>
          <p:cNvPr id="4" name="Title 1">
            <a:extLst>
              <a:ext uri="{FF2B5EF4-FFF2-40B4-BE49-F238E27FC236}">
                <a16:creationId xmlns:a16="http://schemas.microsoft.com/office/drawing/2014/main" id="{4EF53518-3438-E7F3-DEEC-A3B50478A2A9}"/>
              </a:ext>
            </a:extLst>
          </p:cNvPr>
          <p:cNvSpPr txBox="1">
            <a:spLocks/>
          </p:cNvSpPr>
          <p:nvPr/>
        </p:nvSpPr>
        <p:spPr>
          <a:xfrm>
            <a:off x="1426707" y="278162"/>
            <a:ext cx="8420100" cy="6303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a:t>Solution 2</a:t>
            </a:r>
          </a:p>
        </p:txBody>
      </p:sp>
      <p:sp>
        <p:nvSpPr>
          <p:cNvPr id="6" name="TextBox 5">
            <a:extLst>
              <a:ext uri="{FF2B5EF4-FFF2-40B4-BE49-F238E27FC236}">
                <a16:creationId xmlns:a16="http://schemas.microsoft.com/office/drawing/2014/main" id="{378FEC32-0F41-F552-FA7B-62B0D9F5D698}"/>
              </a:ext>
            </a:extLst>
          </p:cNvPr>
          <p:cNvSpPr txBox="1"/>
          <p:nvPr/>
        </p:nvSpPr>
        <p:spPr>
          <a:xfrm>
            <a:off x="156661" y="3005910"/>
            <a:ext cx="933743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a:t>
            </a:r>
          </a:p>
          <a:p>
            <a:endParaRPr lang="en-US" b="1"/>
          </a:p>
          <a:p>
            <a:r>
              <a:rPr lang="en-US" b="1"/>
              <a:t>How</a:t>
            </a:r>
          </a:p>
          <a:p>
            <a:endParaRPr lang="en-US" b="1"/>
          </a:p>
          <a:p>
            <a:r>
              <a:rPr lang="en-US" b="1"/>
              <a:t>Why</a:t>
            </a:r>
          </a:p>
          <a:p>
            <a:endParaRPr lang="en-US" b="1"/>
          </a:p>
          <a:p>
            <a:r>
              <a:rPr lang="en-US" b="1"/>
              <a:t> Security impact</a:t>
            </a:r>
          </a:p>
          <a:p>
            <a:endParaRPr lang="en-US" b="1"/>
          </a:p>
          <a:p>
            <a:r>
              <a:rPr lang="en-US" b="1"/>
              <a:t> Attack Prevention</a:t>
            </a:r>
          </a:p>
          <a:p>
            <a:endParaRPr lang="en-US" b="1"/>
          </a:p>
          <a:p>
            <a:r>
              <a:rPr lang="en-US" b="1"/>
              <a:t> Best Practices</a:t>
            </a:r>
          </a:p>
        </p:txBody>
      </p:sp>
    </p:spTree>
    <p:extLst>
      <p:ext uri="{BB962C8B-B14F-4D97-AF65-F5344CB8AC3E}">
        <p14:creationId xmlns:p14="http://schemas.microsoft.com/office/powerpoint/2010/main" val="777892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10;&#10;AI-generated content may be incorrect.">
            <a:extLst>
              <a:ext uri="{FF2B5EF4-FFF2-40B4-BE49-F238E27FC236}">
                <a16:creationId xmlns:a16="http://schemas.microsoft.com/office/drawing/2014/main" id="{BA472EFE-A14A-0B9C-6A72-F1F79D3CCE02}"/>
              </a:ext>
            </a:extLst>
          </p:cNvPr>
          <p:cNvPicPr>
            <a:picLocks noChangeAspect="1"/>
          </p:cNvPicPr>
          <p:nvPr/>
        </p:nvPicPr>
        <p:blipFill>
          <a:blip r:embed="rId3"/>
          <a:stretch>
            <a:fillRect/>
          </a:stretch>
        </p:blipFill>
        <p:spPr>
          <a:xfrm>
            <a:off x="1300480" y="556578"/>
            <a:ext cx="9753600" cy="5572125"/>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96E2-232D-8991-BC12-5989F59D3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2EF5E9-CA6B-770C-F65C-721FBC7AACC7}"/>
              </a:ext>
            </a:extLst>
          </p:cNvPr>
          <p:cNvSpPr>
            <a:spLocks noGrp="1"/>
          </p:cNvSpPr>
          <p:nvPr>
            <p:ph type="title"/>
          </p:nvPr>
        </p:nvSpPr>
        <p:spPr>
          <a:xfrm>
            <a:off x="2450377" y="268360"/>
            <a:ext cx="7288282" cy="604233"/>
          </a:xfrm>
        </p:spPr>
        <p:txBody>
          <a:bodyPr/>
          <a:lstStyle/>
          <a:p>
            <a:pPr algn="ctr"/>
            <a:r>
              <a:rPr lang="en-US">
                <a:ea typeface="+mj-lt"/>
                <a:cs typeface="+mj-lt"/>
              </a:rPr>
              <a:t>Full Lab Architecture</a:t>
            </a:r>
            <a:endParaRPr lang="en-US"/>
          </a:p>
        </p:txBody>
      </p:sp>
      <p:pic>
        <p:nvPicPr>
          <p:cNvPr id="4" name="Content Placeholder 3" descr="A diagram of a network&#10;&#10;AI-generated content may be incorrect.">
            <a:extLst>
              <a:ext uri="{FF2B5EF4-FFF2-40B4-BE49-F238E27FC236}">
                <a16:creationId xmlns:a16="http://schemas.microsoft.com/office/drawing/2014/main" id="{8C798B9E-77FF-3B61-7BE6-3192BB81A8FA}"/>
              </a:ext>
            </a:extLst>
          </p:cNvPr>
          <p:cNvPicPr>
            <a:picLocks noGrp="1" noChangeAspect="1"/>
          </p:cNvPicPr>
          <p:nvPr>
            <p:ph sz="half" idx="2"/>
          </p:nvPr>
        </p:nvPicPr>
        <p:blipFill>
          <a:blip r:embed="rId3"/>
          <a:stretch>
            <a:fillRect/>
          </a:stretch>
        </p:blipFill>
        <p:spPr>
          <a:xfrm>
            <a:off x="654139" y="876208"/>
            <a:ext cx="11192933" cy="5840234"/>
          </a:xfrm>
          <a:prstGeom prst="rect">
            <a:avLst/>
          </a:prstGeom>
        </p:spPr>
      </p:pic>
    </p:spTree>
    <p:extLst>
      <p:ext uri="{BB962C8B-B14F-4D97-AF65-F5344CB8AC3E}">
        <p14:creationId xmlns:p14="http://schemas.microsoft.com/office/powerpoint/2010/main" val="137955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11597-E2A3-2018-200B-C0D79369F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0DF94-0BA0-AEBA-B78A-31645B07580A}"/>
              </a:ext>
            </a:extLst>
          </p:cNvPr>
          <p:cNvSpPr>
            <a:spLocks noGrp="1"/>
          </p:cNvSpPr>
          <p:nvPr>
            <p:ph type="title"/>
          </p:nvPr>
        </p:nvSpPr>
        <p:spPr>
          <a:xfrm>
            <a:off x="1372640" y="136526"/>
            <a:ext cx="9988262" cy="844090"/>
          </a:xfrm>
        </p:spPr>
        <p:txBody>
          <a:bodyPr/>
          <a:lstStyle/>
          <a:p>
            <a:pPr algn="ctr"/>
            <a:r>
              <a:rPr lang="en-US"/>
              <a:t>Methodology: Attack simulation</a:t>
            </a:r>
          </a:p>
        </p:txBody>
      </p:sp>
      <p:sp>
        <p:nvSpPr>
          <p:cNvPr id="3" name="TextBox 2">
            <a:extLst>
              <a:ext uri="{FF2B5EF4-FFF2-40B4-BE49-F238E27FC236}">
                <a16:creationId xmlns:a16="http://schemas.microsoft.com/office/drawing/2014/main" id="{442988A2-B11F-14A7-70B2-21AE4BBB2CC8}"/>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4" name="TextBox 3">
            <a:extLst>
              <a:ext uri="{FF2B5EF4-FFF2-40B4-BE49-F238E27FC236}">
                <a16:creationId xmlns:a16="http://schemas.microsoft.com/office/drawing/2014/main" id="{1D2034F9-70E1-7B19-6097-97D655753051}"/>
              </a:ext>
            </a:extLst>
          </p:cNvPr>
          <p:cNvSpPr txBox="1"/>
          <p:nvPr/>
        </p:nvSpPr>
        <p:spPr>
          <a:xfrm>
            <a:off x="2274378" y="1243864"/>
            <a:ext cx="8098972" cy="5109091"/>
          </a:xfrm>
          <a:prstGeom prst="rect">
            <a:avLst/>
          </a:prstGeom>
          <a:noFill/>
        </p:spPr>
        <p:txBody>
          <a:bodyPr wrap="square" rtlCol="0">
            <a:spAutoFit/>
          </a:bodyPr>
          <a:lstStyle/>
          <a:p>
            <a:pPr algn="ctr"/>
            <a:r>
              <a:rPr lang="en-US" sz="2800" b="1"/>
              <a:t>Four Stages of Attack</a:t>
            </a:r>
          </a:p>
          <a:p>
            <a:pPr marL="342900" indent="-342900">
              <a:lnSpc>
                <a:spcPct val="250000"/>
              </a:lnSpc>
              <a:buFont typeface="+mj-lt"/>
              <a:buAutoNum type="arabicPeriod"/>
            </a:pPr>
            <a:r>
              <a:rPr lang="en-US" sz="2800" b="1"/>
              <a:t>Reconnaissance</a:t>
            </a:r>
          </a:p>
          <a:p>
            <a:pPr marL="342900" indent="-342900">
              <a:lnSpc>
                <a:spcPct val="250000"/>
              </a:lnSpc>
              <a:buFont typeface="+mj-lt"/>
              <a:buAutoNum type="arabicPeriod"/>
            </a:pPr>
            <a:r>
              <a:rPr lang="en-US" sz="2800" b="1"/>
              <a:t>Obtaining Remote Access</a:t>
            </a:r>
          </a:p>
          <a:p>
            <a:pPr marL="342900" indent="-342900">
              <a:lnSpc>
                <a:spcPct val="250000"/>
              </a:lnSpc>
              <a:buFont typeface="+mj-lt"/>
              <a:buAutoNum type="arabicPeriod"/>
            </a:pPr>
            <a:r>
              <a:rPr lang="en-US" sz="2800" b="1"/>
              <a:t>Compromising a NTLM Hash</a:t>
            </a:r>
          </a:p>
          <a:p>
            <a:pPr marL="342900" indent="-342900">
              <a:lnSpc>
                <a:spcPct val="250000"/>
              </a:lnSpc>
              <a:buFont typeface="+mj-lt"/>
              <a:buAutoNum type="arabicPeriod"/>
            </a:pPr>
            <a:r>
              <a:rPr lang="en-US" sz="2800" b="1"/>
              <a:t>Compromising the Domain Controller</a:t>
            </a:r>
          </a:p>
          <a:p>
            <a:pPr marL="342900" indent="-342900">
              <a:buFont typeface="+mj-lt"/>
              <a:buAutoNum type="arabicPeriod"/>
            </a:pPr>
            <a:endParaRPr lang="en-US"/>
          </a:p>
        </p:txBody>
      </p:sp>
    </p:spTree>
    <p:extLst>
      <p:ext uri="{BB962C8B-B14F-4D97-AF65-F5344CB8AC3E}">
        <p14:creationId xmlns:p14="http://schemas.microsoft.com/office/powerpoint/2010/main" val="2687522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857AF-CEE3-BA6D-C359-DEA6E01F1D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F08F35-295A-986D-6A61-E86549FD96C0}"/>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ACE25536-0CE2-1BE9-8691-4670C014D21D}"/>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1: Reconnaissance</a:t>
            </a:r>
          </a:p>
          <a:p>
            <a:endParaRPr lang="en-US">
              <a:solidFill>
                <a:schemeClr val="bg1"/>
              </a:solidFill>
            </a:endParaRPr>
          </a:p>
        </p:txBody>
      </p:sp>
      <p:pic>
        <p:nvPicPr>
          <p:cNvPr id="5" name="Picture 4" descr="A computer screen shot of a computer program&#10;&#10;AI-generated content may be incorrect.">
            <a:extLst>
              <a:ext uri="{FF2B5EF4-FFF2-40B4-BE49-F238E27FC236}">
                <a16:creationId xmlns:a16="http://schemas.microsoft.com/office/drawing/2014/main" id="{F59EB15E-9464-2AEE-BDE0-1C89E7B219BF}"/>
              </a:ext>
            </a:extLst>
          </p:cNvPr>
          <p:cNvPicPr>
            <a:picLocks noChangeAspect="1"/>
          </p:cNvPicPr>
          <p:nvPr/>
        </p:nvPicPr>
        <p:blipFill>
          <a:blip r:embed="rId3"/>
          <a:stretch>
            <a:fillRect/>
          </a:stretch>
        </p:blipFill>
        <p:spPr>
          <a:xfrm>
            <a:off x="374984" y="932154"/>
            <a:ext cx="5721016" cy="3933760"/>
          </a:xfrm>
          <a:prstGeom prst="rect">
            <a:avLst/>
          </a:prstGeom>
        </p:spPr>
      </p:pic>
      <p:pic>
        <p:nvPicPr>
          <p:cNvPr id="8" name="Picture 7" descr="A screenshot of a computer program&#10;&#10;AI-generated content may be incorrect.">
            <a:extLst>
              <a:ext uri="{FF2B5EF4-FFF2-40B4-BE49-F238E27FC236}">
                <a16:creationId xmlns:a16="http://schemas.microsoft.com/office/drawing/2014/main" id="{C037A988-7306-E50F-A6A2-159CDBAACAF9}"/>
              </a:ext>
            </a:extLst>
          </p:cNvPr>
          <p:cNvPicPr>
            <a:picLocks noChangeAspect="1"/>
          </p:cNvPicPr>
          <p:nvPr/>
        </p:nvPicPr>
        <p:blipFill>
          <a:blip r:embed="rId4"/>
          <a:srcRect l="-12512" r="-1"/>
          <a:stretch>
            <a:fillRect/>
          </a:stretch>
        </p:blipFill>
        <p:spPr>
          <a:xfrm>
            <a:off x="5377543" y="932154"/>
            <a:ext cx="6814457" cy="3933760"/>
          </a:xfrm>
          <a:prstGeom prst="rect">
            <a:avLst/>
          </a:prstGeom>
        </p:spPr>
      </p:pic>
      <p:sp>
        <p:nvSpPr>
          <p:cNvPr id="10" name="TextBox 9">
            <a:extLst>
              <a:ext uri="{FF2B5EF4-FFF2-40B4-BE49-F238E27FC236}">
                <a16:creationId xmlns:a16="http://schemas.microsoft.com/office/drawing/2014/main" id="{2B6B0C13-3FBF-3DD6-DB4C-6BDD72BB4F3F}"/>
              </a:ext>
            </a:extLst>
          </p:cNvPr>
          <p:cNvSpPr txBox="1"/>
          <p:nvPr/>
        </p:nvSpPr>
        <p:spPr>
          <a:xfrm>
            <a:off x="1021928" y="4865914"/>
            <a:ext cx="4638643" cy="2031325"/>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Scanned local network with Nmap tool</a:t>
            </a:r>
          </a:p>
          <a:p>
            <a:pPr marL="285750" indent="-285750">
              <a:buFont typeface="Arial" panose="020B0604020202020204" pitchFamily="34" charset="0"/>
              <a:buChar char="•"/>
            </a:pPr>
            <a:endParaRPr lang="en-US" b="1">
              <a:solidFill>
                <a:schemeClr val="bg1"/>
              </a:solidFill>
            </a:endParaRPr>
          </a:p>
          <a:p>
            <a:pPr marL="285750" indent="-285750">
              <a:buFont typeface="Arial" panose="020B0604020202020204" pitchFamily="34" charset="0"/>
              <a:buChar char="•"/>
            </a:pPr>
            <a:r>
              <a:rPr lang="en-US" b="1">
                <a:solidFill>
                  <a:schemeClr val="bg1"/>
                </a:solidFill>
              </a:rPr>
              <a:t>Discovered IP addresses 192.168.56.10 and 192.168.56.11</a:t>
            </a:r>
          </a:p>
          <a:p>
            <a:pPr marL="285750" indent="-285750">
              <a:buFont typeface="Arial" panose="020B0604020202020204" pitchFamily="34" charset="0"/>
              <a:buChar char="•"/>
            </a:pPr>
            <a:endParaRPr lang="en-US" b="1">
              <a:solidFill>
                <a:schemeClr val="bg1"/>
              </a:solidFill>
            </a:endParaRPr>
          </a:p>
          <a:p>
            <a:pPr marL="285750" indent="-285750">
              <a:buFont typeface="Arial" panose="020B0604020202020204" pitchFamily="34" charset="0"/>
              <a:buChar char="•"/>
            </a:pPr>
            <a:r>
              <a:rPr lang="en-US" b="1">
                <a:solidFill>
                  <a:schemeClr val="bg1"/>
                </a:solidFill>
              </a:rPr>
              <a:t>192.168.56.10 contains an AD server</a:t>
            </a:r>
          </a:p>
          <a:p>
            <a:endParaRPr lang="en-US">
              <a:solidFill>
                <a:schemeClr val="bg1"/>
              </a:solidFill>
            </a:endParaRPr>
          </a:p>
        </p:txBody>
      </p:sp>
      <p:sp>
        <p:nvSpPr>
          <p:cNvPr id="11" name="TextBox 10">
            <a:extLst>
              <a:ext uri="{FF2B5EF4-FFF2-40B4-BE49-F238E27FC236}">
                <a16:creationId xmlns:a16="http://schemas.microsoft.com/office/drawing/2014/main" id="{A31DFCE9-11C4-09E1-B66C-46A50A2D7F0C}"/>
              </a:ext>
            </a:extLst>
          </p:cNvPr>
          <p:cNvSpPr txBox="1"/>
          <p:nvPr/>
        </p:nvSpPr>
        <p:spPr>
          <a:xfrm>
            <a:off x="7130144" y="4971536"/>
            <a:ext cx="4865913" cy="646331"/>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IP address 192.168.56.10 is discovered to be running Windows Server 2019 OS</a:t>
            </a:r>
          </a:p>
        </p:txBody>
      </p:sp>
    </p:spTree>
    <p:extLst>
      <p:ext uri="{BB962C8B-B14F-4D97-AF65-F5344CB8AC3E}">
        <p14:creationId xmlns:p14="http://schemas.microsoft.com/office/powerpoint/2010/main" val="34283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6F655-0672-028E-AF62-BE412A7D0FE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8AD2F6-5C8B-026A-70E0-E071D1F5BDA5}"/>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C21BBF01-469A-80EF-DBE6-548FE628BA74}"/>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1: Reconnaissance</a:t>
            </a:r>
          </a:p>
          <a:p>
            <a:endParaRPr lang="en-US">
              <a:solidFill>
                <a:schemeClr val="bg1"/>
              </a:solidFill>
            </a:endParaRPr>
          </a:p>
        </p:txBody>
      </p:sp>
      <p:pic>
        <p:nvPicPr>
          <p:cNvPr id="7" name="Picture 6">
            <a:extLst>
              <a:ext uri="{FF2B5EF4-FFF2-40B4-BE49-F238E27FC236}">
                <a16:creationId xmlns:a16="http://schemas.microsoft.com/office/drawing/2014/main" id="{85FF3900-D5E8-8430-D1B7-0C34E368C75F}"/>
              </a:ext>
            </a:extLst>
          </p:cNvPr>
          <p:cNvPicPr>
            <a:picLocks noChangeAspect="1"/>
          </p:cNvPicPr>
          <p:nvPr/>
        </p:nvPicPr>
        <p:blipFill>
          <a:blip r:embed="rId3"/>
          <a:stretch>
            <a:fillRect/>
          </a:stretch>
        </p:blipFill>
        <p:spPr>
          <a:xfrm>
            <a:off x="120255" y="1226641"/>
            <a:ext cx="6571712" cy="4194445"/>
          </a:xfrm>
          <a:prstGeom prst="rect">
            <a:avLst/>
          </a:prstGeom>
        </p:spPr>
      </p:pic>
      <p:pic>
        <p:nvPicPr>
          <p:cNvPr id="10" name="Picture 9">
            <a:extLst>
              <a:ext uri="{FF2B5EF4-FFF2-40B4-BE49-F238E27FC236}">
                <a16:creationId xmlns:a16="http://schemas.microsoft.com/office/drawing/2014/main" id="{BC673B77-B7B4-9256-52F6-049B1D1E60C6}"/>
              </a:ext>
            </a:extLst>
          </p:cNvPr>
          <p:cNvPicPr>
            <a:picLocks noChangeAspect="1"/>
          </p:cNvPicPr>
          <p:nvPr/>
        </p:nvPicPr>
        <p:blipFill>
          <a:blip r:embed="rId4"/>
          <a:stretch>
            <a:fillRect/>
          </a:stretch>
        </p:blipFill>
        <p:spPr>
          <a:xfrm>
            <a:off x="6658563" y="1226641"/>
            <a:ext cx="5533438" cy="4194444"/>
          </a:xfrm>
          <a:prstGeom prst="rect">
            <a:avLst/>
          </a:prstGeom>
        </p:spPr>
      </p:pic>
      <p:sp>
        <p:nvSpPr>
          <p:cNvPr id="11" name="TextBox 10">
            <a:extLst>
              <a:ext uri="{FF2B5EF4-FFF2-40B4-BE49-F238E27FC236}">
                <a16:creationId xmlns:a16="http://schemas.microsoft.com/office/drawing/2014/main" id="{F5C3EBE1-2CBA-4569-E82A-B4E7296633ED}"/>
              </a:ext>
            </a:extLst>
          </p:cNvPr>
          <p:cNvSpPr txBox="1"/>
          <p:nvPr/>
        </p:nvSpPr>
        <p:spPr>
          <a:xfrm>
            <a:off x="7765210" y="5631359"/>
            <a:ext cx="3320143"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Cracked password</a:t>
            </a:r>
          </a:p>
        </p:txBody>
      </p:sp>
      <p:sp>
        <p:nvSpPr>
          <p:cNvPr id="12" name="TextBox 11">
            <a:extLst>
              <a:ext uri="{FF2B5EF4-FFF2-40B4-BE49-F238E27FC236}">
                <a16:creationId xmlns:a16="http://schemas.microsoft.com/office/drawing/2014/main" id="{6D7D0C1D-F268-83C7-7A25-81DE91F7540E}"/>
              </a:ext>
            </a:extLst>
          </p:cNvPr>
          <p:cNvSpPr txBox="1"/>
          <p:nvPr/>
        </p:nvSpPr>
        <p:spPr>
          <a:xfrm>
            <a:off x="270420" y="5631359"/>
            <a:ext cx="6421547"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Responder revealed local username and password hash</a:t>
            </a:r>
          </a:p>
        </p:txBody>
      </p:sp>
    </p:spTree>
    <p:extLst>
      <p:ext uri="{BB962C8B-B14F-4D97-AF65-F5344CB8AC3E}">
        <p14:creationId xmlns:p14="http://schemas.microsoft.com/office/powerpoint/2010/main" val="63925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576943" y="1020445"/>
            <a:ext cx="5421085" cy="1325563"/>
          </a:xfrm>
        </p:spPr>
        <p:txBody>
          <a:bodyPr/>
          <a:lstStyle/>
          <a:p>
            <a:r>
              <a:rPr lang="en-US" b="1"/>
              <a:t>Introduction to group</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972479" y="2488262"/>
            <a:ext cx="3617641" cy="4047461"/>
          </a:xfrm>
        </p:spPr>
        <p:txBody>
          <a:bodyPr>
            <a:normAutofit fontScale="55000" lnSpcReduction="20000"/>
          </a:bodyPr>
          <a:lstStyle/>
          <a:p>
            <a:r>
              <a:rPr lang="en-US" sz="2900"/>
              <a:t>Daniel Rusev – Informational Technology Senior at Lewis University</a:t>
            </a:r>
          </a:p>
          <a:p>
            <a:r>
              <a:rPr lang="en-US" sz="2900"/>
              <a:t>Roles: Project Manager, Researcher, Tester, and Developer</a:t>
            </a:r>
          </a:p>
          <a:p>
            <a:r>
              <a:rPr lang="en-US" sz="2900"/>
              <a:t>Solution Focus: Detection Pipeline </a:t>
            </a:r>
          </a:p>
          <a:p>
            <a:r>
              <a:rPr lang="en-US" sz="2900"/>
              <a:t>Hamza Khan - Informational Technology Senior at Lewis University</a:t>
            </a:r>
          </a:p>
          <a:p>
            <a:r>
              <a:rPr lang="en-US" sz="2900"/>
              <a:t>Roles: Researcher, Tester, and Developer</a:t>
            </a:r>
          </a:p>
          <a:p>
            <a:r>
              <a:rPr lang="en-US" sz="2900"/>
              <a:t>Solution Focus: Mitigation Practices </a:t>
            </a:r>
          </a:p>
          <a:p>
            <a:endParaRPr lang="en-US"/>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2356-D1A9-85EF-BFA8-555EE4DCDC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D94A46D-1EB9-7468-183D-1C04E4650D3A}"/>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3C29310A-3FC3-54B9-AD32-FFFE07A1D588}"/>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2: Obtaining Remote Access</a:t>
            </a:r>
          </a:p>
          <a:p>
            <a:endParaRPr lang="en-US">
              <a:solidFill>
                <a:schemeClr val="bg1"/>
              </a:solidFill>
            </a:endParaRPr>
          </a:p>
        </p:txBody>
      </p:sp>
      <p:pic>
        <p:nvPicPr>
          <p:cNvPr id="5" name="Picture 4">
            <a:extLst>
              <a:ext uri="{FF2B5EF4-FFF2-40B4-BE49-F238E27FC236}">
                <a16:creationId xmlns:a16="http://schemas.microsoft.com/office/drawing/2014/main" id="{8DD6F58B-DCA0-8C82-0EA4-5E88F1A91F86}"/>
              </a:ext>
            </a:extLst>
          </p:cNvPr>
          <p:cNvPicPr>
            <a:picLocks noChangeAspect="1"/>
          </p:cNvPicPr>
          <p:nvPr/>
        </p:nvPicPr>
        <p:blipFill>
          <a:blip r:embed="rId3"/>
          <a:stretch>
            <a:fillRect/>
          </a:stretch>
        </p:blipFill>
        <p:spPr>
          <a:xfrm>
            <a:off x="-1" y="1226639"/>
            <a:ext cx="5970667" cy="3445866"/>
          </a:xfrm>
          <a:prstGeom prst="rect">
            <a:avLst/>
          </a:prstGeom>
        </p:spPr>
      </p:pic>
      <p:pic>
        <p:nvPicPr>
          <p:cNvPr id="7" name="Picture 6">
            <a:extLst>
              <a:ext uri="{FF2B5EF4-FFF2-40B4-BE49-F238E27FC236}">
                <a16:creationId xmlns:a16="http://schemas.microsoft.com/office/drawing/2014/main" id="{2A40ACA7-0D51-CCD4-ACF4-58D0EF6D478D}"/>
              </a:ext>
            </a:extLst>
          </p:cNvPr>
          <p:cNvPicPr>
            <a:picLocks noChangeAspect="1"/>
          </p:cNvPicPr>
          <p:nvPr/>
        </p:nvPicPr>
        <p:blipFill>
          <a:blip r:embed="rId4"/>
          <a:stretch>
            <a:fillRect/>
          </a:stretch>
        </p:blipFill>
        <p:spPr>
          <a:xfrm>
            <a:off x="5970667" y="1226640"/>
            <a:ext cx="6221333" cy="3445865"/>
          </a:xfrm>
          <a:prstGeom prst="rect">
            <a:avLst/>
          </a:prstGeom>
        </p:spPr>
      </p:pic>
      <p:sp>
        <p:nvSpPr>
          <p:cNvPr id="8" name="TextBox 7">
            <a:extLst>
              <a:ext uri="{FF2B5EF4-FFF2-40B4-BE49-F238E27FC236}">
                <a16:creationId xmlns:a16="http://schemas.microsoft.com/office/drawing/2014/main" id="{382F31FD-A552-6975-B759-13B79CF9ACBC}"/>
              </a:ext>
            </a:extLst>
          </p:cNvPr>
          <p:cNvSpPr txBox="1"/>
          <p:nvPr/>
        </p:nvSpPr>
        <p:spPr>
          <a:xfrm>
            <a:off x="424542" y="4778828"/>
            <a:ext cx="4506685"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Using multi/handler as a listener</a:t>
            </a:r>
          </a:p>
        </p:txBody>
      </p:sp>
      <p:sp>
        <p:nvSpPr>
          <p:cNvPr id="9" name="TextBox 8">
            <a:extLst>
              <a:ext uri="{FF2B5EF4-FFF2-40B4-BE49-F238E27FC236}">
                <a16:creationId xmlns:a16="http://schemas.microsoft.com/office/drawing/2014/main" id="{5DC9DE24-2918-2ED2-3174-24A195BC23D7}"/>
              </a:ext>
            </a:extLst>
          </p:cNvPr>
          <p:cNvSpPr txBox="1"/>
          <p:nvPr/>
        </p:nvSpPr>
        <p:spPr>
          <a:xfrm>
            <a:off x="6096000" y="4778828"/>
            <a:ext cx="5954997"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Sending malicious payload to victim as a http address</a:t>
            </a:r>
          </a:p>
        </p:txBody>
      </p:sp>
    </p:spTree>
    <p:extLst>
      <p:ext uri="{BB962C8B-B14F-4D97-AF65-F5344CB8AC3E}">
        <p14:creationId xmlns:p14="http://schemas.microsoft.com/office/powerpoint/2010/main" val="3051522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C76FB-F14D-EAD6-0C3B-43611F1447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B78F8C-33CA-0FED-2746-4AE87CA35350}"/>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635517D7-6354-538D-79C7-4C370CE1B1E4}"/>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2: Obtaining Remote Access</a:t>
            </a:r>
          </a:p>
          <a:p>
            <a:endParaRPr lang="en-US">
              <a:solidFill>
                <a:schemeClr val="bg1"/>
              </a:solidFill>
            </a:endParaRPr>
          </a:p>
        </p:txBody>
      </p:sp>
      <p:pic>
        <p:nvPicPr>
          <p:cNvPr id="5" name="Picture 4">
            <a:extLst>
              <a:ext uri="{FF2B5EF4-FFF2-40B4-BE49-F238E27FC236}">
                <a16:creationId xmlns:a16="http://schemas.microsoft.com/office/drawing/2014/main" id="{31DFCE63-8D6D-7D39-1F43-01A6C2E6CCE4}"/>
              </a:ext>
            </a:extLst>
          </p:cNvPr>
          <p:cNvPicPr>
            <a:picLocks noChangeAspect="1"/>
          </p:cNvPicPr>
          <p:nvPr/>
        </p:nvPicPr>
        <p:blipFill>
          <a:blip r:embed="rId3"/>
          <a:stretch>
            <a:fillRect/>
          </a:stretch>
        </p:blipFill>
        <p:spPr>
          <a:xfrm>
            <a:off x="267381" y="1351870"/>
            <a:ext cx="5895976" cy="3926274"/>
          </a:xfrm>
          <a:prstGeom prst="rect">
            <a:avLst/>
          </a:prstGeom>
        </p:spPr>
      </p:pic>
      <p:pic>
        <p:nvPicPr>
          <p:cNvPr id="7" name="Picture 6">
            <a:extLst>
              <a:ext uri="{FF2B5EF4-FFF2-40B4-BE49-F238E27FC236}">
                <a16:creationId xmlns:a16="http://schemas.microsoft.com/office/drawing/2014/main" id="{6BEF36DC-C8D2-4D0E-ECCD-8D6FC588AD30}"/>
              </a:ext>
            </a:extLst>
          </p:cNvPr>
          <p:cNvPicPr>
            <a:picLocks noChangeAspect="1"/>
          </p:cNvPicPr>
          <p:nvPr/>
        </p:nvPicPr>
        <p:blipFill>
          <a:blip r:embed="rId4"/>
          <a:stretch>
            <a:fillRect/>
          </a:stretch>
        </p:blipFill>
        <p:spPr>
          <a:xfrm>
            <a:off x="6163357" y="1351870"/>
            <a:ext cx="6017479" cy="3926274"/>
          </a:xfrm>
          <a:prstGeom prst="rect">
            <a:avLst/>
          </a:prstGeom>
        </p:spPr>
      </p:pic>
      <p:sp>
        <p:nvSpPr>
          <p:cNvPr id="8" name="TextBox 7">
            <a:extLst>
              <a:ext uri="{FF2B5EF4-FFF2-40B4-BE49-F238E27FC236}">
                <a16:creationId xmlns:a16="http://schemas.microsoft.com/office/drawing/2014/main" id="{D73E03DC-4D75-D2EF-BCCD-CE3F9739BDEE}"/>
              </a:ext>
            </a:extLst>
          </p:cNvPr>
          <p:cNvSpPr txBox="1"/>
          <p:nvPr/>
        </p:nvSpPr>
        <p:spPr>
          <a:xfrm>
            <a:off x="962026" y="5403373"/>
            <a:ext cx="4506685"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Payload successfully downloaded </a:t>
            </a:r>
          </a:p>
        </p:txBody>
      </p:sp>
      <p:sp>
        <p:nvSpPr>
          <p:cNvPr id="9" name="TextBox 8">
            <a:extLst>
              <a:ext uri="{FF2B5EF4-FFF2-40B4-BE49-F238E27FC236}">
                <a16:creationId xmlns:a16="http://schemas.microsoft.com/office/drawing/2014/main" id="{A3A097A0-8B8D-66BF-74D1-C839BC1CD1E2}"/>
              </a:ext>
            </a:extLst>
          </p:cNvPr>
          <p:cNvSpPr txBox="1"/>
          <p:nvPr/>
        </p:nvSpPr>
        <p:spPr>
          <a:xfrm>
            <a:off x="6163358" y="5403373"/>
            <a:ext cx="5534930" cy="923330"/>
          </a:xfrm>
          <a:prstGeom prst="rect">
            <a:avLst/>
          </a:prstGeom>
          <a:noFill/>
        </p:spPr>
        <p:txBody>
          <a:bodyPr wrap="square" rtlCol="0">
            <a:spAutoFit/>
          </a:bodyPr>
          <a:lstStyle/>
          <a:p>
            <a:pPr marL="285750" indent="-285750" algn="ctr">
              <a:buFont typeface="Arial" panose="020B0604020202020204" pitchFamily="34" charset="0"/>
              <a:buChar char="•"/>
            </a:pPr>
            <a:r>
              <a:rPr lang="en-US" b="1">
                <a:solidFill>
                  <a:schemeClr val="bg1"/>
                </a:solidFill>
              </a:rPr>
              <a:t>Payload executed</a:t>
            </a:r>
          </a:p>
          <a:p>
            <a:pPr marL="285750" indent="-285750" algn="ctr">
              <a:buFont typeface="Arial" panose="020B0604020202020204" pitchFamily="34" charset="0"/>
              <a:buChar char="•"/>
            </a:pPr>
            <a:endParaRPr lang="en-US" b="1">
              <a:solidFill>
                <a:schemeClr val="bg1"/>
              </a:solidFill>
            </a:endParaRPr>
          </a:p>
          <a:p>
            <a:pPr marL="285750" indent="-285750" algn="ctr">
              <a:buFont typeface="Arial" panose="020B0604020202020204" pitchFamily="34" charset="0"/>
              <a:buChar char="•"/>
            </a:pPr>
            <a:r>
              <a:rPr lang="en-US" b="1">
                <a:solidFill>
                  <a:schemeClr val="bg1"/>
                </a:solidFill>
              </a:rPr>
              <a:t>Remote access is granted</a:t>
            </a:r>
          </a:p>
        </p:txBody>
      </p:sp>
    </p:spTree>
    <p:extLst>
      <p:ext uri="{BB962C8B-B14F-4D97-AF65-F5344CB8AC3E}">
        <p14:creationId xmlns:p14="http://schemas.microsoft.com/office/powerpoint/2010/main" val="360200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05A09-364B-1021-4715-BBC5CC2DBF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3F5287D-DDB2-6051-ECE2-A8AD049C41B1}"/>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4C7C0B77-AAFB-0DC2-B92B-162D54962E4B}"/>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3: Compromising a NTLM Hash</a:t>
            </a:r>
          </a:p>
          <a:p>
            <a:endParaRPr lang="en-US">
              <a:solidFill>
                <a:schemeClr val="bg1"/>
              </a:solidFill>
            </a:endParaRPr>
          </a:p>
        </p:txBody>
      </p:sp>
      <p:pic>
        <p:nvPicPr>
          <p:cNvPr id="4" name="Picture 3" descr="A screenshot of a computer&#10;&#10;AI-generated content may be incorrect.">
            <a:extLst>
              <a:ext uri="{FF2B5EF4-FFF2-40B4-BE49-F238E27FC236}">
                <a16:creationId xmlns:a16="http://schemas.microsoft.com/office/drawing/2014/main" id="{F4ECB675-0406-268B-B571-29E1C412A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74" y="1237527"/>
            <a:ext cx="6107384" cy="4455702"/>
          </a:xfrm>
          <a:prstGeom prst="rect">
            <a:avLst/>
          </a:prstGeom>
        </p:spPr>
      </p:pic>
      <p:sp>
        <p:nvSpPr>
          <p:cNvPr id="7" name="TextBox 6">
            <a:extLst>
              <a:ext uri="{FF2B5EF4-FFF2-40B4-BE49-F238E27FC236}">
                <a16:creationId xmlns:a16="http://schemas.microsoft.com/office/drawing/2014/main" id="{4C1BEC89-1B8E-CE42-D649-6EBFCF9E960C}"/>
              </a:ext>
            </a:extLst>
          </p:cNvPr>
          <p:cNvSpPr txBox="1"/>
          <p:nvPr/>
        </p:nvSpPr>
        <p:spPr>
          <a:xfrm>
            <a:off x="543272" y="5682343"/>
            <a:ext cx="5676388" cy="923330"/>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Bypassing User Account Control</a:t>
            </a:r>
          </a:p>
          <a:p>
            <a:pPr marL="285750" indent="-285750">
              <a:buFont typeface="Arial" panose="020B0604020202020204" pitchFamily="34" charset="0"/>
              <a:buChar char="•"/>
            </a:pPr>
            <a:endParaRPr lang="en-US" b="1">
              <a:solidFill>
                <a:schemeClr val="bg1"/>
              </a:solidFill>
            </a:endParaRPr>
          </a:p>
          <a:p>
            <a:pPr marL="285750" indent="-285750">
              <a:buFont typeface="Arial" panose="020B0604020202020204" pitchFamily="34" charset="0"/>
              <a:buChar char="•"/>
            </a:pPr>
            <a:r>
              <a:rPr lang="en-US" b="1">
                <a:solidFill>
                  <a:schemeClr val="bg1"/>
                </a:solidFill>
              </a:rPr>
              <a:t>Privileges are now elevated</a:t>
            </a:r>
          </a:p>
        </p:txBody>
      </p:sp>
      <p:sp>
        <p:nvSpPr>
          <p:cNvPr id="8" name="TextBox 7">
            <a:extLst>
              <a:ext uri="{FF2B5EF4-FFF2-40B4-BE49-F238E27FC236}">
                <a16:creationId xmlns:a16="http://schemas.microsoft.com/office/drawing/2014/main" id="{4939031C-DA94-8670-1AB4-63E1609881EE}"/>
              </a:ext>
            </a:extLst>
          </p:cNvPr>
          <p:cNvSpPr txBox="1"/>
          <p:nvPr/>
        </p:nvSpPr>
        <p:spPr>
          <a:xfrm>
            <a:off x="7510128" y="5959342"/>
            <a:ext cx="5676388"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NTLM Hash is now acquired</a:t>
            </a:r>
          </a:p>
        </p:txBody>
      </p:sp>
      <p:pic>
        <p:nvPicPr>
          <p:cNvPr id="11" name="Picture 10" descr="A screenshot of a computer&#10;&#10;AI-generated content may be incorrect.">
            <a:extLst>
              <a:ext uri="{FF2B5EF4-FFF2-40B4-BE49-F238E27FC236}">
                <a16:creationId xmlns:a16="http://schemas.microsoft.com/office/drawing/2014/main" id="{9EB4DEC7-71EB-8299-1668-8AE0B2C18B0B}"/>
              </a:ext>
            </a:extLst>
          </p:cNvPr>
          <p:cNvPicPr>
            <a:picLocks noChangeAspect="1"/>
          </p:cNvPicPr>
          <p:nvPr/>
        </p:nvPicPr>
        <p:blipFill>
          <a:blip r:embed="rId4"/>
          <a:stretch>
            <a:fillRect/>
          </a:stretch>
        </p:blipFill>
        <p:spPr>
          <a:xfrm>
            <a:off x="6650656" y="1226641"/>
            <a:ext cx="5213570" cy="4488328"/>
          </a:xfrm>
          <a:prstGeom prst="rect">
            <a:avLst/>
          </a:prstGeom>
        </p:spPr>
      </p:pic>
    </p:spTree>
    <p:extLst>
      <p:ext uri="{BB962C8B-B14F-4D97-AF65-F5344CB8AC3E}">
        <p14:creationId xmlns:p14="http://schemas.microsoft.com/office/powerpoint/2010/main" val="385801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3EBC6-F2BC-0957-9E17-0D02CD60BA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188A5EB-40A2-42B6-4077-167824C2F768}"/>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5E0B7A29-06D5-9710-CA68-76992E28B5A2}"/>
              </a:ext>
            </a:extLst>
          </p:cNvPr>
          <p:cNvSpPr txBox="1"/>
          <p:nvPr/>
        </p:nvSpPr>
        <p:spPr>
          <a:xfrm>
            <a:off x="2863455" y="457200"/>
            <a:ext cx="6988629" cy="769441"/>
          </a:xfrm>
          <a:prstGeom prst="rect">
            <a:avLst/>
          </a:prstGeom>
          <a:noFill/>
        </p:spPr>
        <p:txBody>
          <a:bodyPr wrap="square" rtlCol="0">
            <a:spAutoFit/>
          </a:bodyPr>
          <a:lstStyle/>
          <a:p>
            <a:pPr algn="ctr"/>
            <a:r>
              <a:rPr lang="en-US" sz="2600" b="1">
                <a:solidFill>
                  <a:schemeClr val="bg1"/>
                </a:solidFill>
              </a:rPr>
              <a:t>Stage 3: Compromising a NTLM Hash</a:t>
            </a:r>
          </a:p>
          <a:p>
            <a:endParaRPr lang="en-US">
              <a:solidFill>
                <a:schemeClr val="bg1"/>
              </a:solidFill>
            </a:endParaRPr>
          </a:p>
        </p:txBody>
      </p:sp>
      <p:pic>
        <p:nvPicPr>
          <p:cNvPr id="5" name="Picture 4">
            <a:extLst>
              <a:ext uri="{FF2B5EF4-FFF2-40B4-BE49-F238E27FC236}">
                <a16:creationId xmlns:a16="http://schemas.microsoft.com/office/drawing/2014/main" id="{5ABADC28-3360-3A87-8E5B-7711DB0C4616}"/>
              </a:ext>
            </a:extLst>
          </p:cNvPr>
          <p:cNvPicPr>
            <a:picLocks noChangeAspect="1"/>
          </p:cNvPicPr>
          <p:nvPr/>
        </p:nvPicPr>
        <p:blipFill>
          <a:blip r:embed="rId3"/>
          <a:stretch>
            <a:fillRect/>
          </a:stretch>
        </p:blipFill>
        <p:spPr>
          <a:xfrm>
            <a:off x="401391" y="2882590"/>
            <a:ext cx="11389217" cy="1092819"/>
          </a:xfrm>
          <a:prstGeom prst="rect">
            <a:avLst/>
          </a:prstGeom>
        </p:spPr>
      </p:pic>
      <p:sp>
        <p:nvSpPr>
          <p:cNvPr id="6" name="TextBox 5">
            <a:extLst>
              <a:ext uri="{FF2B5EF4-FFF2-40B4-BE49-F238E27FC236}">
                <a16:creationId xmlns:a16="http://schemas.microsoft.com/office/drawing/2014/main" id="{3E3C286A-9463-B23A-CFAE-72A98F2CE8FC}"/>
              </a:ext>
            </a:extLst>
          </p:cNvPr>
          <p:cNvSpPr txBox="1"/>
          <p:nvPr/>
        </p:nvSpPr>
        <p:spPr>
          <a:xfrm>
            <a:off x="2773878" y="4337024"/>
            <a:ext cx="6644241" cy="1015663"/>
          </a:xfrm>
          <a:prstGeom prst="rect">
            <a:avLst/>
          </a:prstGeom>
          <a:noFill/>
        </p:spPr>
        <p:txBody>
          <a:bodyPr wrap="square" rtlCol="0">
            <a:spAutoFit/>
          </a:bodyPr>
          <a:lstStyle/>
          <a:p>
            <a:pPr marL="342900" indent="-342900" algn="ctr">
              <a:buFont typeface="Arial" panose="020B0604020202020204" pitchFamily="34" charset="0"/>
              <a:buChar char="•"/>
            </a:pPr>
            <a:r>
              <a:rPr lang="en-US" sz="2000" b="1">
                <a:solidFill>
                  <a:schemeClr val="bg1"/>
                </a:solidFill>
              </a:rPr>
              <a:t>Hash is passed</a:t>
            </a:r>
          </a:p>
          <a:p>
            <a:pPr marL="342900" indent="-342900" algn="ctr">
              <a:buFont typeface="Arial" panose="020B0604020202020204" pitchFamily="34" charset="0"/>
              <a:buChar char="•"/>
            </a:pPr>
            <a:endParaRPr lang="en-US" sz="2000" b="1">
              <a:solidFill>
                <a:schemeClr val="bg1"/>
              </a:solidFill>
            </a:endParaRPr>
          </a:p>
          <a:p>
            <a:pPr marL="342900" indent="-342900" algn="ctr">
              <a:buFont typeface="Arial" panose="020B0604020202020204" pitchFamily="34" charset="0"/>
              <a:buChar char="•"/>
            </a:pPr>
            <a:r>
              <a:rPr lang="en-US" sz="2000" b="1">
                <a:solidFill>
                  <a:schemeClr val="bg1"/>
                </a:solidFill>
              </a:rPr>
              <a:t>Attacker authenticated a new session as user Hamza</a:t>
            </a:r>
          </a:p>
        </p:txBody>
      </p:sp>
    </p:spTree>
    <p:extLst>
      <p:ext uri="{BB962C8B-B14F-4D97-AF65-F5344CB8AC3E}">
        <p14:creationId xmlns:p14="http://schemas.microsoft.com/office/powerpoint/2010/main" val="345022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9C130C3-B76C-9D81-0F41-41964AEDCA7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1B517B-A0D9-BACC-15FE-A1585C330F02}"/>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6" name="Picture 5" descr="A computer screen with text and images&#10;&#10;AI-generated content may be incorrect.">
            <a:extLst>
              <a:ext uri="{FF2B5EF4-FFF2-40B4-BE49-F238E27FC236}">
                <a16:creationId xmlns:a16="http://schemas.microsoft.com/office/drawing/2014/main" id="{6D8B2F49-B105-AF32-D59E-BAF7C3C9231B}"/>
              </a:ext>
            </a:extLst>
          </p:cNvPr>
          <p:cNvPicPr>
            <a:picLocks noChangeAspect="1"/>
          </p:cNvPicPr>
          <p:nvPr/>
        </p:nvPicPr>
        <p:blipFill>
          <a:blip r:embed="rId3"/>
          <a:stretch>
            <a:fillRect/>
          </a:stretch>
        </p:blipFill>
        <p:spPr>
          <a:xfrm>
            <a:off x="0" y="1226641"/>
            <a:ext cx="6759515" cy="2986130"/>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338E075D-9ACA-58FB-CF03-C8804222D19B}"/>
              </a:ext>
            </a:extLst>
          </p:cNvPr>
          <p:cNvSpPr txBox="1"/>
          <p:nvPr/>
        </p:nvSpPr>
        <p:spPr>
          <a:xfrm>
            <a:off x="2863455" y="457200"/>
            <a:ext cx="6988629" cy="769441"/>
          </a:xfrm>
          <a:prstGeom prst="rect">
            <a:avLst/>
          </a:prstGeom>
          <a:noFill/>
        </p:spPr>
        <p:txBody>
          <a:bodyPr wrap="square" rtlCol="0">
            <a:spAutoFit/>
          </a:bodyPr>
          <a:lstStyle/>
          <a:p>
            <a:r>
              <a:rPr lang="en-US" sz="2600" b="1">
                <a:solidFill>
                  <a:schemeClr val="bg1"/>
                </a:solidFill>
              </a:rPr>
              <a:t>Stage 4: Compromising the Domain Controller</a:t>
            </a:r>
          </a:p>
          <a:p>
            <a:endParaRPr lang="en-US">
              <a:solidFill>
                <a:schemeClr val="bg1"/>
              </a:solidFill>
            </a:endParaRPr>
          </a:p>
        </p:txBody>
      </p:sp>
      <p:pic>
        <p:nvPicPr>
          <p:cNvPr id="9" name="Picture 8" descr="A screenshot of a computer program&#10;&#10;AI-generated content may be incorrect.">
            <a:extLst>
              <a:ext uri="{FF2B5EF4-FFF2-40B4-BE49-F238E27FC236}">
                <a16:creationId xmlns:a16="http://schemas.microsoft.com/office/drawing/2014/main" id="{C052FD95-9B56-C90C-09CA-AE383A1508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59515" y="1226641"/>
            <a:ext cx="5432485" cy="5015051"/>
          </a:xfrm>
          <a:prstGeom prst="rect">
            <a:avLst/>
          </a:prstGeom>
          <a:noFill/>
          <a:ln>
            <a:noFill/>
          </a:ln>
        </p:spPr>
      </p:pic>
      <p:sp>
        <p:nvSpPr>
          <p:cNvPr id="10" name="TextBox 9">
            <a:extLst>
              <a:ext uri="{FF2B5EF4-FFF2-40B4-BE49-F238E27FC236}">
                <a16:creationId xmlns:a16="http://schemas.microsoft.com/office/drawing/2014/main" id="{7C77C7CC-B8A7-906A-61E4-51983CBEE8EB}"/>
              </a:ext>
            </a:extLst>
          </p:cNvPr>
          <p:cNvSpPr txBox="1"/>
          <p:nvPr/>
        </p:nvSpPr>
        <p:spPr>
          <a:xfrm>
            <a:off x="120255" y="4474420"/>
            <a:ext cx="6280545" cy="1200329"/>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Connecting to Domain Controller via Evil-WinRM</a:t>
            </a:r>
          </a:p>
          <a:p>
            <a:pPr marL="285750" indent="-285750">
              <a:buFont typeface="Arial" panose="020B0604020202020204" pitchFamily="34" charset="0"/>
              <a:buChar char="•"/>
            </a:pPr>
            <a:endParaRPr lang="en-US" b="1">
              <a:solidFill>
                <a:schemeClr val="bg1"/>
              </a:solidFill>
            </a:endParaRPr>
          </a:p>
          <a:p>
            <a:pPr marL="285750" indent="-285750">
              <a:buFont typeface="Arial" panose="020B0604020202020204" pitchFamily="34" charset="0"/>
              <a:buChar char="•"/>
            </a:pPr>
            <a:r>
              <a:rPr lang="en-US" b="1">
                <a:solidFill>
                  <a:schemeClr val="bg1"/>
                </a:solidFill>
              </a:rPr>
              <a:t>Compromising </a:t>
            </a:r>
            <a:r>
              <a:rPr lang="en-US" b="1" err="1">
                <a:solidFill>
                  <a:schemeClr val="bg1"/>
                </a:solidFill>
              </a:rPr>
              <a:t>ntds.dit</a:t>
            </a:r>
            <a:r>
              <a:rPr lang="en-US" b="1">
                <a:solidFill>
                  <a:schemeClr val="bg1"/>
                </a:solidFill>
              </a:rPr>
              <a:t> and SYSTEM hive files by creating shadow copies</a:t>
            </a:r>
          </a:p>
        </p:txBody>
      </p:sp>
    </p:spTree>
    <p:extLst>
      <p:ext uri="{BB962C8B-B14F-4D97-AF65-F5344CB8AC3E}">
        <p14:creationId xmlns:p14="http://schemas.microsoft.com/office/powerpoint/2010/main" val="1052999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DA62C-2322-E73D-7050-61635616A6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12D7BC-0D74-5598-D455-B7259F63A174}"/>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A84884D1-978E-191D-55B8-267F489F94EA}"/>
              </a:ext>
            </a:extLst>
          </p:cNvPr>
          <p:cNvSpPr txBox="1"/>
          <p:nvPr/>
        </p:nvSpPr>
        <p:spPr>
          <a:xfrm>
            <a:off x="2863455" y="457200"/>
            <a:ext cx="6988629" cy="769441"/>
          </a:xfrm>
          <a:prstGeom prst="rect">
            <a:avLst/>
          </a:prstGeom>
          <a:noFill/>
        </p:spPr>
        <p:txBody>
          <a:bodyPr wrap="square" rtlCol="0">
            <a:spAutoFit/>
          </a:bodyPr>
          <a:lstStyle/>
          <a:p>
            <a:r>
              <a:rPr lang="en-US" sz="2600" b="1">
                <a:solidFill>
                  <a:schemeClr val="bg1"/>
                </a:solidFill>
              </a:rPr>
              <a:t>Stage 4: Compromising the Domain Controller</a:t>
            </a:r>
          </a:p>
          <a:p>
            <a:endParaRPr lang="en-US">
              <a:solidFill>
                <a:schemeClr val="bg1"/>
              </a:solidFill>
            </a:endParaRPr>
          </a:p>
        </p:txBody>
      </p:sp>
      <p:pic>
        <p:nvPicPr>
          <p:cNvPr id="4" name="Picture 3" descr="A screen shot of a computer screen&#10;&#10;AI-generated content may be incorrect.">
            <a:extLst>
              <a:ext uri="{FF2B5EF4-FFF2-40B4-BE49-F238E27FC236}">
                <a16:creationId xmlns:a16="http://schemas.microsoft.com/office/drawing/2014/main" id="{3A29BDC4-9889-B88D-A9DC-0DA7D5AF0A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3455" y="956871"/>
            <a:ext cx="7369629" cy="5269757"/>
          </a:xfrm>
          <a:prstGeom prst="rect">
            <a:avLst/>
          </a:prstGeom>
          <a:noFill/>
          <a:ln>
            <a:noFill/>
          </a:ln>
        </p:spPr>
      </p:pic>
      <p:sp>
        <p:nvSpPr>
          <p:cNvPr id="5" name="TextBox 4">
            <a:extLst>
              <a:ext uri="{FF2B5EF4-FFF2-40B4-BE49-F238E27FC236}">
                <a16:creationId xmlns:a16="http://schemas.microsoft.com/office/drawing/2014/main" id="{2D562C50-1FD1-4EF7-4EAD-36F63CCB7CAB}"/>
              </a:ext>
            </a:extLst>
          </p:cNvPr>
          <p:cNvSpPr txBox="1"/>
          <p:nvPr/>
        </p:nvSpPr>
        <p:spPr>
          <a:xfrm>
            <a:off x="3710075" y="6270170"/>
            <a:ext cx="5676388" cy="369332"/>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solidFill>
              </a:rPr>
              <a:t>Successfully compromised all domain user hashes</a:t>
            </a:r>
          </a:p>
        </p:txBody>
      </p:sp>
    </p:spTree>
    <p:extLst>
      <p:ext uri="{BB962C8B-B14F-4D97-AF65-F5344CB8AC3E}">
        <p14:creationId xmlns:p14="http://schemas.microsoft.com/office/powerpoint/2010/main" val="3316661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5B90B-5A14-7AC8-5BDC-96D90DB08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9E650-D4B4-F785-A489-8D245F802FBF}"/>
              </a:ext>
            </a:extLst>
          </p:cNvPr>
          <p:cNvSpPr>
            <a:spLocks noGrp="1"/>
          </p:cNvSpPr>
          <p:nvPr>
            <p:ph type="title"/>
          </p:nvPr>
        </p:nvSpPr>
        <p:spPr>
          <a:xfrm>
            <a:off x="793961" y="661267"/>
            <a:ext cx="10865334" cy="899117"/>
          </a:xfrm>
        </p:spPr>
        <p:txBody>
          <a:bodyPr>
            <a:normAutofit/>
          </a:bodyPr>
          <a:lstStyle/>
          <a:p>
            <a:r>
              <a:rPr lang="en-US" sz="2500"/>
              <a:t>Methodology: detecting and alerting of attack behaviors</a:t>
            </a:r>
          </a:p>
        </p:txBody>
      </p:sp>
      <p:pic>
        <p:nvPicPr>
          <p:cNvPr id="4" name="Picture 3">
            <a:extLst>
              <a:ext uri="{FF2B5EF4-FFF2-40B4-BE49-F238E27FC236}">
                <a16:creationId xmlns:a16="http://schemas.microsoft.com/office/drawing/2014/main" id="{C916E1CD-EE62-90CA-7389-0A2F23471B37}"/>
              </a:ext>
            </a:extLst>
          </p:cNvPr>
          <p:cNvPicPr>
            <a:picLocks noChangeAspect="1"/>
          </p:cNvPicPr>
          <p:nvPr/>
        </p:nvPicPr>
        <p:blipFill>
          <a:blip r:embed="rId3"/>
          <a:stretch>
            <a:fillRect/>
          </a:stretch>
        </p:blipFill>
        <p:spPr>
          <a:xfrm>
            <a:off x="2481262" y="4541383"/>
            <a:ext cx="7644116" cy="2316617"/>
          </a:xfrm>
          <a:prstGeom prst="rect">
            <a:avLst/>
          </a:prstGeom>
        </p:spPr>
      </p:pic>
      <p:pic>
        <p:nvPicPr>
          <p:cNvPr id="7" name="Picture 6">
            <a:extLst>
              <a:ext uri="{FF2B5EF4-FFF2-40B4-BE49-F238E27FC236}">
                <a16:creationId xmlns:a16="http://schemas.microsoft.com/office/drawing/2014/main" id="{429944F9-EFBB-16AF-6F37-F622D95F05D7}"/>
              </a:ext>
            </a:extLst>
          </p:cNvPr>
          <p:cNvPicPr>
            <a:picLocks noChangeAspect="1"/>
          </p:cNvPicPr>
          <p:nvPr/>
        </p:nvPicPr>
        <p:blipFill>
          <a:blip r:embed="rId4"/>
          <a:stretch>
            <a:fillRect/>
          </a:stretch>
        </p:blipFill>
        <p:spPr>
          <a:xfrm>
            <a:off x="2481262" y="1904610"/>
            <a:ext cx="7644116" cy="2209802"/>
          </a:xfrm>
          <a:prstGeom prst="rect">
            <a:avLst/>
          </a:prstGeom>
        </p:spPr>
      </p:pic>
      <p:sp>
        <p:nvSpPr>
          <p:cNvPr id="8" name="TextBox 7">
            <a:extLst>
              <a:ext uri="{FF2B5EF4-FFF2-40B4-BE49-F238E27FC236}">
                <a16:creationId xmlns:a16="http://schemas.microsoft.com/office/drawing/2014/main" id="{A32D6B77-B5AC-F896-1D3F-A0C2241C34B8}"/>
              </a:ext>
            </a:extLst>
          </p:cNvPr>
          <p:cNvSpPr txBox="1"/>
          <p:nvPr/>
        </p:nvSpPr>
        <p:spPr>
          <a:xfrm>
            <a:off x="4049485" y="1506459"/>
            <a:ext cx="4669972" cy="369332"/>
          </a:xfrm>
          <a:prstGeom prst="rect">
            <a:avLst/>
          </a:prstGeom>
          <a:noFill/>
        </p:spPr>
        <p:txBody>
          <a:bodyPr wrap="square" rtlCol="0">
            <a:spAutoFit/>
          </a:bodyPr>
          <a:lstStyle/>
          <a:p>
            <a:pPr marL="285750" indent="-285750">
              <a:buFont typeface="Arial" panose="020B0604020202020204" pitchFamily="34" charset="0"/>
              <a:buChar char="•"/>
            </a:pPr>
            <a:r>
              <a:rPr lang="en-US" b="1"/>
              <a:t>Install Sysmon with configuration file</a:t>
            </a:r>
          </a:p>
        </p:txBody>
      </p:sp>
      <p:sp>
        <p:nvSpPr>
          <p:cNvPr id="13" name="TextBox 12">
            <a:extLst>
              <a:ext uri="{FF2B5EF4-FFF2-40B4-BE49-F238E27FC236}">
                <a16:creationId xmlns:a16="http://schemas.microsoft.com/office/drawing/2014/main" id="{8EE71BF6-8BF7-D39E-BE9B-1AF458A69094}"/>
              </a:ext>
            </a:extLst>
          </p:cNvPr>
          <p:cNvSpPr txBox="1"/>
          <p:nvPr/>
        </p:nvSpPr>
        <p:spPr>
          <a:xfrm>
            <a:off x="4049484" y="4114412"/>
            <a:ext cx="4495801" cy="369332"/>
          </a:xfrm>
          <a:prstGeom prst="rect">
            <a:avLst/>
          </a:prstGeom>
          <a:noFill/>
        </p:spPr>
        <p:txBody>
          <a:bodyPr wrap="square" rtlCol="0">
            <a:spAutoFit/>
          </a:bodyPr>
          <a:lstStyle/>
          <a:p>
            <a:pPr marL="285750" indent="-285750">
              <a:buFont typeface="Arial" panose="020B0604020202020204" pitchFamily="34" charset="0"/>
              <a:buChar char="•"/>
            </a:pPr>
            <a:r>
              <a:rPr lang="en-US" b="1"/>
              <a:t>Install Windows Wazuh agent endpoints</a:t>
            </a:r>
          </a:p>
        </p:txBody>
      </p:sp>
    </p:spTree>
    <p:extLst>
      <p:ext uri="{BB962C8B-B14F-4D97-AF65-F5344CB8AC3E}">
        <p14:creationId xmlns:p14="http://schemas.microsoft.com/office/powerpoint/2010/main" val="376322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A4320-AFDF-3C4D-4560-883683FF1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86FC0-6AC3-1964-9101-CF93A16FE5D1}"/>
              </a:ext>
            </a:extLst>
          </p:cNvPr>
          <p:cNvSpPr>
            <a:spLocks noGrp="1"/>
          </p:cNvSpPr>
          <p:nvPr>
            <p:ph type="title"/>
          </p:nvPr>
        </p:nvSpPr>
        <p:spPr>
          <a:xfrm>
            <a:off x="804152" y="671669"/>
            <a:ext cx="10865334" cy="899117"/>
          </a:xfrm>
        </p:spPr>
        <p:txBody>
          <a:bodyPr>
            <a:normAutofit/>
          </a:bodyPr>
          <a:lstStyle/>
          <a:p>
            <a:r>
              <a:rPr lang="en-US" sz="2500"/>
              <a:t>Methodology: detecting and alerting of attack behaviors</a:t>
            </a:r>
          </a:p>
        </p:txBody>
      </p:sp>
      <p:pic>
        <p:nvPicPr>
          <p:cNvPr id="9" name="Picture 8">
            <a:extLst>
              <a:ext uri="{FF2B5EF4-FFF2-40B4-BE49-F238E27FC236}">
                <a16:creationId xmlns:a16="http://schemas.microsoft.com/office/drawing/2014/main" id="{0A30E7EF-D270-2268-FA0A-42A8A26382D7}"/>
              </a:ext>
            </a:extLst>
          </p:cNvPr>
          <p:cNvPicPr>
            <a:picLocks noChangeAspect="1"/>
          </p:cNvPicPr>
          <p:nvPr/>
        </p:nvPicPr>
        <p:blipFill>
          <a:blip r:embed="rId3"/>
          <a:stretch>
            <a:fillRect/>
          </a:stretch>
        </p:blipFill>
        <p:spPr>
          <a:xfrm>
            <a:off x="2481048" y="1713818"/>
            <a:ext cx="7229904" cy="3881439"/>
          </a:xfrm>
          <a:prstGeom prst="rect">
            <a:avLst/>
          </a:prstGeom>
        </p:spPr>
      </p:pic>
      <p:sp>
        <p:nvSpPr>
          <p:cNvPr id="10" name="TextBox 9">
            <a:extLst>
              <a:ext uri="{FF2B5EF4-FFF2-40B4-BE49-F238E27FC236}">
                <a16:creationId xmlns:a16="http://schemas.microsoft.com/office/drawing/2014/main" id="{5201BB64-CF25-2B8D-95EA-2B43A6AA7BBC}"/>
              </a:ext>
            </a:extLst>
          </p:cNvPr>
          <p:cNvSpPr txBox="1"/>
          <p:nvPr/>
        </p:nvSpPr>
        <p:spPr>
          <a:xfrm>
            <a:off x="1521958" y="5816999"/>
            <a:ext cx="9148083" cy="369332"/>
          </a:xfrm>
          <a:prstGeom prst="rect">
            <a:avLst/>
          </a:prstGeom>
          <a:noFill/>
        </p:spPr>
        <p:txBody>
          <a:bodyPr wrap="square" rtlCol="0">
            <a:spAutoFit/>
          </a:bodyPr>
          <a:lstStyle/>
          <a:p>
            <a:pPr marL="285750" indent="-285750">
              <a:buFont typeface="Arial" panose="020B0604020202020204" pitchFamily="34" charset="0"/>
              <a:buChar char="•"/>
            </a:pPr>
            <a:r>
              <a:rPr lang="en-US" b="1"/>
              <a:t>Configure Wazuh to collect logs from Sysmon and Windows Security Auditing System</a:t>
            </a:r>
          </a:p>
        </p:txBody>
      </p:sp>
    </p:spTree>
    <p:extLst>
      <p:ext uri="{BB962C8B-B14F-4D97-AF65-F5344CB8AC3E}">
        <p14:creationId xmlns:p14="http://schemas.microsoft.com/office/powerpoint/2010/main" val="279888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E8844-9475-F361-FCC9-0F2B17477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86574-C779-CEB2-E0C0-069A2C50830C}"/>
              </a:ext>
            </a:extLst>
          </p:cNvPr>
          <p:cNvSpPr>
            <a:spLocks noGrp="1"/>
          </p:cNvSpPr>
          <p:nvPr>
            <p:ph type="title"/>
          </p:nvPr>
        </p:nvSpPr>
        <p:spPr>
          <a:xfrm>
            <a:off x="804152" y="671669"/>
            <a:ext cx="10865334" cy="899117"/>
          </a:xfrm>
        </p:spPr>
        <p:txBody>
          <a:bodyPr>
            <a:normAutofit/>
          </a:bodyPr>
          <a:lstStyle/>
          <a:p>
            <a:pPr algn="ctr"/>
            <a:r>
              <a:rPr lang="en-US" sz="2500"/>
              <a:t>How atomic rules were configured</a:t>
            </a:r>
          </a:p>
        </p:txBody>
      </p:sp>
      <p:pic>
        <p:nvPicPr>
          <p:cNvPr id="4" name="Picture 3">
            <a:extLst>
              <a:ext uri="{FF2B5EF4-FFF2-40B4-BE49-F238E27FC236}">
                <a16:creationId xmlns:a16="http://schemas.microsoft.com/office/drawing/2014/main" id="{53071F66-CBA7-20DC-FC48-0A4A655AB833}"/>
              </a:ext>
            </a:extLst>
          </p:cNvPr>
          <p:cNvPicPr>
            <a:picLocks noChangeAspect="1"/>
          </p:cNvPicPr>
          <p:nvPr/>
        </p:nvPicPr>
        <p:blipFill>
          <a:blip r:embed="rId3"/>
          <a:srcRect/>
          <a:stretch/>
        </p:blipFill>
        <p:spPr>
          <a:xfrm>
            <a:off x="804152" y="1952098"/>
            <a:ext cx="10887921" cy="3610501"/>
          </a:xfrm>
          <a:prstGeom prst="rect">
            <a:avLst/>
          </a:prstGeom>
        </p:spPr>
      </p:pic>
      <p:sp>
        <p:nvSpPr>
          <p:cNvPr id="6" name="TextBox 5">
            <a:extLst>
              <a:ext uri="{FF2B5EF4-FFF2-40B4-BE49-F238E27FC236}">
                <a16:creationId xmlns:a16="http://schemas.microsoft.com/office/drawing/2014/main" id="{22171801-5407-4E92-7421-2D371BBEC880}"/>
              </a:ext>
            </a:extLst>
          </p:cNvPr>
          <p:cNvSpPr txBox="1"/>
          <p:nvPr/>
        </p:nvSpPr>
        <p:spPr>
          <a:xfrm>
            <a:off x="3232322" y="5710018"/>
            <a:ext cx="7141028" cy="1200329"/>
          </a:xfrm>
          <a:prstGeom prst="rect">
            <a:avLst/>
          </a:prstGeom>
          <a:noFill/>
        </p:spPr>
        <p:txBody>
          <a:bodyPr wrap="square" rtlCol="0">
            <a:spAutoFit/>
          </a:bodyPr>
          <a:lstStyle/>
          <a:p>
            <a:pPr marL="285750" indent="-285750" algn="ctr">
              <a:buFont typeface="Arial" panose="020B0604020202020204" pitchFamily="34" charset="0"/>
              <a:buChar char="•"/>
            </a:pPr>
            <a:r>
              <a:rPr lang="en-US" b="1"/>
              <a:t>Based each rule from observed attack behaviors</a:t>
            </a:r>
          </a:p>
          <a:p>
            <a:pPr algn="ctr"/>
            <a:endParaRPr lang="en-US" b="1"/>
          </a:p>
          <a:p>
            <a:pPr marL="285750" indent="-285750" algn="ctr">
              <a:buFont typeface="Arial" panose="020B0604020202020204" pitchFamily="34" charset="0"/>
              <a:buChar char="•"/>
            </a:pPr>
            <a:r>
              <a:rPr lang="en-US" b="1"/>
              <a:t>Observed event data lines from triggered base Sysmon rules’ logs</a:t>
            </a:r>
          </a:p>
          <a:p>
            <a:endParaRPr lang="en-US"/>
          </a:p>
        </p:txBody>
      </p:sp>
    </p:spTree>
    <p:extLst>
      <p:ext uri="{BB962C8B-B14F-4D97-AF65-F5344CB8AC3E}">
        <p14:creationId xmlns:p14="http://schemas.microsoft.com/office/powerpoint/2010/main" val="128897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05EC0-6CA2-05BE-97F7-53A2001D2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E33F5-4D91-1942-2C83-B746CFFA134C}"/>
              </a:ext>
            </a:extLst>
          </p:cNvPr>
          <p:cNvSpPr>
            <a:spLocks noGrp="1"/>
          </p:cNvSpPr>
          <p:nvPr>
            <p:ph type="title"/>
          </p:nvPr>
        </p:nvSpPr>
        <p:spPr>
          <a:xfrm>
            <a:off x="804152" y="671669"/>
            <a:ext cx="10865334" cy="899117"/>
          </a:xfrm>
        </p:spPr>
        <p:txBody>
          <a:bodyPr>
            <a:normAutofit/>
          </a:bodyPr>
          <a:lstStyle/>
          <a:p>
            <a:pPr algn="ctr"/>
            <a:r>
              <a:rPr lang="en-US" sz="2500"/>
              <a:t>How atomic rules were configured</a:t>
            </a:r>
          </a:p>
        </p:txBody>
      </p:sp>
      <p:sp>
        <p:nvSpPr>
          <p:cNvPr id="6" name="TextBox 5">
            <a:extLst>
              <a:ext uri="{FF2B5EF4-FFF2-40B4-BE49-F238E27FC236}">
                <a16:creationId xmlns:a16="http://schemas.microsoft.com/office/drawing/2014/main" id="{EEB6F57E-BDE6-B4FB-FB2B-EB61BF7AC289}"/>
              </a:ext>
            </a:extLst>
          </p:cNvPr>
          <p:cNvSpPr txBox="1"/>
          <p:nvPr/>
        </p:nvSpPr>
        <p:spPr>
          <a:xfrm>
            <a:off x="-202012" y="4595111"/>
            <a:ext cx="12596024" cy="1200329"/>
          </a:xfrm>
          <a:prstGeom prst="rect">
            <a:avLst/>
          </a:prstGeom>
          <a:noFill/>
        </p:spPr>
        <p:txBody>
          <a:bodyPr wrap="square" rtlCol="0">
            <a:spAutoFit/>
          </a:bodyPr>
          <a:lstStyle/>
          <a:p>
            <a:pPr marL="285750" indent="-285750" algn="ctr">
              <a:buFont typeface="Arial" panose="020B0604020202020204" pitchFamily="34" charset="0"/>
              <a:buChar char="•"/>
            </a:pPr>
            <a:r>
              <a:rPr lang="en-US" b="1"/>
              <a:t>Custom rules uses image, command line, or file name event data to trigger</a:t>
            </a:r>
          </a:p>
          <a:p>
            <a:pPr algn="ctr"/>
            <a:endParaRPr lang="en-US" b="1"/>
          </a:p>
          <a:p>
            <a:pPr marL="285750" indent="-285750" algn="ctr">
              <a:buFont typeface="Arial" panose="020B0604020202020204" pitchFamily="34" charset="0"/>
              <a:buChar char="•"/>
            </a:pPr>
            <a:r>
              <a:rPr lang="en-US" b="1"/>
              <a:t>Linked to a base Sysmon rule to allow for custom rule to trigger</a:t>
            </a:r>
          </a:p>
          <a:p>
            <a:endParaRPr lang="en-US"/>
          </a:p>
        </p:txBody>
      </p:sp>
      <p:pic>
        <p:nvPicPr>
          <p:cNvPr id="5" name="Picture 4">
            <a:extLst>
              <a:ext uri="{FF2B5EF4-FFF2-40B4-BE49-F238E27FC236}">
                <a16:creationId xmlns:a16="http://schemas.microsoft.com/office/drawing/2014/main" id="{1A851373-C3FC-7A94-7361-382436A67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904001" y="2418534"/>
            <a:ext cx="10765485" cy="2020932"/>
          </a:xfrm>
          <a:prstGeom prst="rect">
            <a:avLst/>
          </a:prstGeom>
          <a:noFill/>
          <a:ln>
            <a:noFill/>
          </a:ln>
        </p:spPr>
      </p:pic>
    </p:spTree>
    <p:extLst>
      <p:ext uri="{BB962C8B-B14F-4D97-AF65-F5344CB8AC3E}">
        <p14:creationId xmlns:p14="http://schemas.microsoft.com/office/powerpoint/2010/main" val="413736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007801" y="826619"/>
            <a:ext cx="7288212" cy="3407051"/>
          </a:xfrm>
        </p:spPr>
        <p:txBody>
          <a:bodyPr vert="horz" lIns="91440" tIns="45720" rIns="91440" bIns="45720" rtlCol="0" anchor="t">
            <a:normAutofit/>
          </a:bodyPr>
          <a:lstStyle/>
          <a:p>
            <a:pPr marL="285750" indent="-285750">
              <a:buFont typeface="Arial"/>
              <a:buChar char="•"/>
            </a:pPr>
            <a:r>
              <a:rPr lang="en-US">
                <a:ea typeface="+mn-lt"/>
                <a:cs typeface="+mn-lt"/>
              </a:rPr>
              <a:t>Active Directory (AD) is widely used to manage user identities, user privileges, and network resources, but is very vulnerable to Pass-the-Hash (PtH) attacks.</a:t>
            </a:r>
          </a:p>
          <a:p>
            <a:endParaRPr lang="en-US"/>
          </a:p>
          <a:p>
            <a:endParaRPr lang="en-US"/>
          </a:p>
        </p:txBody>
      </p:sp>
      <p:sp>
        <p:nvSpPr>
          <p:cNvPr id="7" name="Title 1">
            <a:extLst>
              <a:ext uri="{FF2B5EF4-FFF2-40B4-BE49-F238E27FC236}">
                <a16:creationId xmlns:a16="http://schemas.microsoft.com/office/drawing/2014/main" id="{E1B4EE4A-455B-439D-1565-21DFC512FDCB}"/>
              </a:ext>
            </a:extLst>
          </p:cNvPr>
          <p:cNvSpPr txBox="1">
            <a:spLocks/>
          </p:cNvSpPr>
          <p:nvPr/>
        </p:nvSpPr>
        <p:spPr>
          <a:xfrm>
            <a:off x="1007087" y="274433"/>
            <a:ext cx="7288282" cy="5552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a:t>Problem</a:t>
            </a:r>
          </a:p>
        </p:txBody>
      </p:sp>
      <p:pic>
        <p:nvPicPr>
          <p:cNvPr id="2" name="Picture 1" descr="What is a pass the hash attack? + Mitigation tips - Norton">
            <a:extLst>
              <a:ext uri="{FF2B5EF4-FFF2-40B4-BE49-F238E27FC236}">
                <a16:creationId xmlns:a16="http://schemas.microsoft.com/office/drawing/2014/main" id="{87C7037D-40F6-4A3D-0D2E-9BA0356DE2AD}"/>
              </a:ext>
            </a:extLst>
          </p:cNvPr>
          <p:cNvPicPr>
            <a:picLocks noChangeAspect="1"/>
          </p:cNvPicPr>
          <p:nvPr/>
        </p:nvPicPr>
        <p:blipFill>
          <a:blip r:embed="rId3"/>
          <a:stretch>
            <a:fillRect/>
          </a:stretch>
        </p:blipFill>
        <p:spPr>
          <a:xfrm>
            <a:off x="8384628" y="71718"/>
            <a:ext cx="3177210" cy="647550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46C01DB2-69F6-C56D-8A1B-E516EA8B8ADA}"/>
              </a:ext>
            </a:extLst>
          </p:cNvPr>
          <p:cNvPicPr>
            <a:picLocks noChangeAspect="1"/>
          </p:cNvPicPr>
          <p:nvPr/>
        </p:nvPicPr>
        <p:blipFill>
          <a:blip r:embed="rId4"/>
          <a:srcRect t="5905" r="48511"/>
          <a:stretch>
            <a:fillRect/>
          </a:stretch>
        </p:blipFill>
        <p:spPr>
          <a:xfrm>
            <a:off x="2466219" y="1762655"/>
            <a:ext cx="4364957" cy="4942029"/>
          </a:xfrm>
          <a:prstGeom prst="rect">
            <a:avLst/>
          </a:prstGeom>
        </p:spPr>
      </p:pic>
      <p:sp>
        <p:nvSpPr>
          <p:cNvPr id="8" name="TextBox 7">
            <a:extLst>
              <a:ext uri="{FF2B5EF4-FFF2-40B4-BE49-F238E27FC236}">
                <a16:creationId xmlns:a16="http://schemas.microsoft.com/office/drawing/2014/main" id="{FA1D3D7D-3FC6-A8EB-54AF-B2954ED4C7E1}"/>
              </a:ext>
            </a:extLst>
          </p:cNvPr>
          <p:cNvSpPr txBox="1"/>
          <p:nvPr/>
        </p:nvSpPr>
        <p:spPr>
          <a:xfrm>
            <a:off x="6919791" y="6547222"/>
            <a:ext cx="6106884" cy="292388"/>
          </a:xfrm>
          <a:prstGeom prst="rect">
            <a:avLst/>
          </a:prstGeom>
          <a:noFill/>
        </p:spPr>
        <p:txBody>
          <a:bodyPr wrap="square">
            <a:spAutoFit/>
          </a:bodyPr>
          <a:lstStyle/>
          <a:p>
            <a:pPr algn="ctr"/>
            <a:r>
              <a:rPr lang="en-US" sz="1300" b="1"/>
              <a:t>Image Source</a:t>
            </a:r>
            <a:r>
              <a:rPr lang="en-US" sz="1300"/>
              <a:t>: us-stage.norton.com</a:t>
            </a:r>
          </a:p>
        </p:txBody>
      </p:sp>
    </p:spTree>
    <p:extLst>
      <p:ext uri="{BB962C8B-B14F-4D97-AF65-F5344CB8AC3E}">
        <p14:creationId xmlns:p14="http://schemas.microsoft.com/office/powerpoint/2010/main" val="357151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D0C99-5652-5FB4-E91F-55C48D910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AE9CB-50B0-A8C6-FA7D-6222973663D4}"/>
              </a:ext>
            </a:extLst>
          </p:cNvPr>
          <p:cNvSpPr>
            <a:spLocks noGrp="1"/>
          </p:cNvSpPr>
          <p:nvPr>
            <p:ph type="title"/>
          </p:nvPr>
        </p:nvSpPr>
        <p:spPr>
          <a:xfrm>
            <a:off x="804152" y="671669"/>
            <a:ext cx="10865334" cy="899117"/>
          </a:xfrm>
        </p:spPr>
        <p:txBody>
          <a:bodyPr>
            <a:normAutofit/>
          </a:bodyPr>
          <a:lstStyle/>
          <a:p>
            <a:pPr algn="ctr"/>
            <a:r>
              <a:rPr lang="en-US" sz="2500"/>
              <a:t>How correlation rules were configured</a:t>
            </a:r>
          </a:p>
        </p:txBody>
      </p:sp>
      <p:pic>
        <p:nvPicPr>
          <p:cNvPr id="4" name="Picture 3">
            <a:extLst>
              <a:ext uri="{FF2B5EF4-FFF2-40B4-BE49-F238E27FC236}">
                <a16:creationId xmlns:a16="http://schemas.microsoft.com/office/drawing/2014/main" id="{A5780B4D-98DF-7A69-55CC-BBC92354D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54067" y="2275838"/>
            <a:ext cx="11683865" cy="1991725"/>
          </a:xfrm>
          <a:prstGeom prst="rect">
            <a:avLst/>
          </a:prstGeom>
          <a:noFill/>
          <a:ln>
            <a:noFill/>
          </a:ln>
        </p:spPr>
      </p:pic>
      <p:sp>
        <p:nvSpPr>
          <p:cNvPr id="5" name="TextBox 4">
            <a:extLst>
              <a:ext uri="{FF2B5EF4-FFF2-40B4-BE49-F238E27FC236}">
                <a16:creationId xmlns:a16="http://schemas.microsoft.com/office/drawing/2014/main" id="{48AED1C9-A413-D64E-F2BA-F2BC3B0BAB26}"/>
              </a:ext>
            </a:extLst>
          </p:cNvPr>
          <p:cNvSpPr txBox="1"/>
          <p:nvPr/>
        </p:nvSpPr>
        <p:spPr>
          <a:xfrm>
            <a:off x="-202012" y="4595111"/>
            <a:ext cx="12596024" cy="923330"/>
          </a:xfrm>
          <a:prstGeom prst="rect">
            <a:avLst/>
          </a:prstGeom>
          <a:noFill/>
        </p:spPr>
        <p:txBody>
          <a:bodyPr wrap="square" rtlCol="0">
            <a:spAutoFit/>
          </a:bodyPr>
          <a:lstStyle/>
          <a:p>
            <a:pPr marL="285750" indent="-285750" algn="ctr">
              <a:buFont typeface="Arial" panose="020B0604020202020204" pitchFamily="34" charset="0"/>
              <a:buChar char="•"/>
            </a:pPr>
            <a:r>
              <a:rPr lang="en-US" b="1"/>
              <a:t>Combined atomic rules that often chain together</a:t>
            </a:r>
          </a:p>
          <a:p>
            <a:pPr algn="ctr"/>
            <a:endParaRPr lang="en-US" b="1"/>
          </a:p>
          <a:p>
            <a:pPr marL="285750" indent="-285750" algn="ctr">
              <a:buFont typeface="Arial" panose="020B0604020202020204" pitchFamily="34" charset="0"/>
              <a:buChar char="•"/>
            </a:pPr>
            <a:r>
              <a:rPr lang="en-US" b="1"/>
              <a:t>Based each rule from specific attack sequence</a:t>
            </a:r>
          </a:p>
        </p:txBody>
      </p:sp>
    </p:spTree>
    <p:extLst>
      <p:ext uri="{BB962C8B-B14F-4D97-AF65-F5344CB8AC3E}">
        <p14:creationId xmlns:p14="http://schemas.microsoft.com/office/powerpoint/2010/main" val="3849547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D3541-26F1-2C37-8C49-9681C8239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06360-76A3-1975-12FB-FE611CA9FE0D}"/>
              </a:ext>
            </a:extLst>
          </p:cNvPr>
          <p:cNvSpPr>
            <a:spLocks noGrp="1"/>
          </p:cNvSpPr>
          <p:nvPr>
            <p:ph type="title"/>
          </p:nvPr>
        </p:nvSpPr>
        <p:spPr>
          <a:xfrm>
            <a:off x="804152" y="279783"/>
            <a:ext cx="10865334" cy="899117"/>
          </a:xfrm>
        </p:spPr>
        <p:txBody>
          <a:bodyPr>
            <a:normAutofit/>
          </a:bodyPr>
          <a:lstStyle/>
          <a:p>
            <a:pPr algn="ctr"/>
            <a:r>
              <a:rPr lang="en-US" sz="2500"/>
              <a:t>What each rule aims to detect</a:t>
            </a:r>
          </a:p>
        </p:txBody>
      </p:sp>
      <p:pic>
        <p:nvPicPr>
          <p:cNvPr id="3" name="Picture 2">
            <a:extLst>
              <a:ext uri="{FF2B5EF4-FFF2-40B4-BE49-F238E27FC236}">
                <a16:creationId xmlns:a16="http://schemas.microsoft.com/office/drawing/2014/main" id="{3D66A9EE-BFF1-5E4A-E06A-26A05BBB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11406" y="1320415"/>
            <a:ext cx="8250826" cy="1752419"/>
          </a:xfrm>
          <a:prstGeom prst="rect">
            <a:avLst/>
          </a:prstGeom>
          <a:noFill/>
          <a:ln>
            <a:noFill/>
          </a:ln>
        </p:spPr>
      </p:pic>
      <p:sp>
        <p:nvSpPr>
          <p:cNvPr id="6" name="TextBox 5">
            <a:extLst>
              <a:ext uri="{FF2B5EF4-FFF2-40B4-BE49-F238E27FC236}">
                <a16:creationId xmlns:a16="http://schemas.microsoft.com/office/drawing/2014/main" id="{20CE96DA-F6A7-DB4B-3E65-870240232C3F}"/>
              </a:ext>
            </a:extLst>
          </p:cNvPr>
          <p:cNvSpPr txBox="1"/>
          <p:nvPr/>
        </p:nvSpPr>
        <p:spPr>
          <a:xfrm>
            <a:off x="4942115" y="3072834"/>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UAC bypass</a:t>
            </a:r>
          </a:p>
        </p:txBody>
      </p:sp>
      <p:pic>
        <p:nvPicPr>
          <p:cNvPr id="7" name="Picture 6">
            <a:extLst>
              <a:ext uri="{FF2B5EF4-FFF2-40B4-BE49-F238E27FC236}">
                <a16:creationId xmlns:a16="http://schemas.microsoft.com/office/drawing/2014/main" id="{A7E6F437-2D24-1764-6DA8-54D6D4AC7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04152" y="3785167"/>
            <a:ext cx="10865334" cy="1519554"/>
          </a:xfrm>
          <a:prstGeom prst="rect">
            <a:avLst/>
          </a:prstGeom>
          <a:noFill/>
          <a:ln>
            <a:noFill/>
          </a:ln>
        </p:spPr>
      </p:pic>
      <p:sp>
        <p:nvSpPr>
          <p:cNvPr id="8" name="TextBox 7">
            <a:extLst>
              <a:ext uri="{FF2B5EF4-FFF2-40B4-BE49-F238E27FC236}">
                <a16:creationId xmlns:a16="http://schemas.microsoft.com/office/drawing/2014/main" id="{8AC4CB0D-B24E-F5EA-3371-FD8BC7F10D45}"/>
              </a:ext>
            </a:extLst>
          </p:cNvPr>
          <p:cNvSpPr txBox="1"/>
          <p:nvPr/>
        </p:nvSpPr>
        <p:spPr>
          <a:xfrm>
            <a:off x="4380804" y="5406135"/>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User privilege reconnaissance </a:t>
            </a:r>
          </a:p>
        </p:txBody>
      </p:sp>
    </p:spTree>
    <p:extLst>
      <p:ext uri="{BB962C8B-B14F-4D97-AF65-F5344CB8AC3E}">
        <p14:creationId xmlns:p14="http://schemas.microsoft.com/office/powerpoint/2010/main" val="174394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F4F32-2553-16A8-DCFB-6B1A3B62F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54F4E-5090-CAE6-6E4B-5ED36189DCC5}"/>
              </a:ext>
            </a:extLst>
          </p:cNvPr>
          <p:cNvSpPr>
            <a:spLocks noGrp="1"/>
          </p:cNvSpPr>
          <p:nvPr>
            <p:ph type="title"/>
          </p:nvPr>
        </p:nvSpPr>
        <p:spPr>
          <a:xfrm>
            <a:off x="804152" y="279783"/>
            <a:ext cx="10865334" cy="899117"/>
          </a:xfrm>
        </p:spPr>
        <p:txBody>
          <a:bodyPr>
            <a:normAutofit/>
          </a:bodyPr>
          <a:lstStyle/>
          <a:p>
            <a:pPr algn="ctr"/>
            <a:r>
              <a:rPr lang="en-US" sz="2500"/>
              <a:t>What each rule aims to detect</a:t>
            </a:r>
          </a:p>
        </p:txBody>
      </p:sp>
      <p:sp>
        <p:nvSpPr>
          <p:cNvPr id="6" name="TextBox 5">
            <a:extLst>
              <a:ext uri="{FF2B5EF4-FFF2-40B4-BE49-F238E27FC236}">
                <a16:creationId xmlns:a16="http://schemas.microsoft.com/office/drawing/2014/main" id="{9C4E3D2F-103C-A73D-5ECB-72D56FA1D0FF}"/>
              </a:ext>
            </a:extLst>
          </p:cNvPr>
          <p:cNvSpPr txBox="1"/>
          <p:nvPr/>
        </p:nvSpPr>
        <p:spPr>
          <a:xfrm>
            <a:off x="4942115" y="3072834"/>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Credential extraction</a:t>
            </a:r>
          </a:p>
        </p:txBody>
      </p:sp>
      <p:sp>
        <p:nvSpPr>
          <p:cNvPr id="8" name="TextBox 7">
            <a:extLst>
              <a:ext uri="{FF2B5EF4-FFF2-40B4-BE49-F238E27FC236}">
                <a16:creationId xmlns:a16="http://schemas.microsoft.com/office/drawing/2014/main" id="{E68905C1-5846-7AE5-F982-365D4831416C}"/>
              </a:ext>
            </a:extLst>
          </p:cNvPr>
          <p:cNvSpPr txBox="1"/>
          <p:nvPr/>
        </p:nvSpPr>
        <p:spPr>
          <a:xfrm>
            <a:off x="3163975" y="5811091"/>
            <a:ext cx="6145683" cy="369332"/>
          </a:xfrm>
          <a:prstGeom prst="rect">
            <a:avLst/>
          </a:prstGeom>
          <a:noFill/>
        </p:spPr>
        <p:txBody>
          <a:bodyPr wrap="square" rtlCol="0">
            <a:spAutoFit/>
          </a:bodyPr>
          <a:lstStyle/>
          <a:p>
            <a:pPr marL="285750" indent="-285750">
              <a:buFont typeface="Arial" panose="020B0604020202020204" pitchFamily="34" charset="0"/>
              <a:buChar char="•"/>
            </a:pPr>
            <a:r>
              <a:rPr lang="en-US" b="1"/>
              <a:t>Privilege escalation and account compromise sequence</a:t>
            </a:r>
          </a:p>
        </p:txBody>
      </p:sp>
      <p:pic>
        <p:nvPicPr>
          <p:cNvPr id="4" name="Picture 3">
            <a:extLst>
              <a:ext uri="{FF2B5EF4-FFF2-40B4-BE49-F238E27FC236}">
                <a16:creationId xmlns:a16="http://schemas.microsoft.com/office/drawing/2014/main" id="{C44F5DF1-940B-9F0B-C102-445009A9F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32937" y="1413248"/>
            <a:ext cx="8607757" cy="1514423"/>
          </a:xfrm>
          <a:prstGeom prst="rect">
            <a:avLst/>
          </a:prstGeom>
          <a:noFill/>
          <a:ln>
            <a:noFill/>
          </a:ln>
        </p:spPr>
      </p:pic>
      <p:pic>
        <p:nvPicPr>
          <p:cNvPr id="9" name="Picture 8">
            <a:extLst>
              <a:ext uri="{FF2B5EF4-FFF2-40B4-BE49-F238E27FC236}">
                <a16:creationId xmlns:a16="http://schemas.microsoft.com/office/drawing/2014/main" id="{614A5476-A10B-2617-D652-7E1D1C3AC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316428" y="3775477"/>
            <a:ext cx="10044474" cy="1712261"/>
          </a:xfrm>
          <a:prstGeom prst="rect">
            <a:avLst/>
          </a:prstGeom>
          <a:noFill/>
          <a:ln>
            <a:noFill/>
          </a:ln>
        </p:spPr>
      </p:pic>
    </p:spTree>
    <p:extLst>
      <p:ext uri="{BB962C8B-B14F-4D97-AF65-F5344CB8AC3E}">
        <p14:creationId xmlns:p14="http://schemas.microsoft.com/office/powerpoint/2010/main" val="3976571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8A7D-EF13-631D-525A-F1548B1D1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ECCAF-92D5-C543-B9A1-BFFF4588E2E4}"/>
              </a:ext>
            </a:extLst>
          </p:cNvPr>
          <p:cNvSpPr>
            <a:spLocks noGrp="1"/>
          </p:cNvSpPr>
          <p:nvPr>
            <p:ph type="title"/>
          </p:nvPr>
        </p:nvSpPr>
        <p:spPr>
          <a:xfrm>
            <a:off x="804152" y="279783"/>
            <a:ext cx="10865334" cy="899117"/>
          </a:xfrm>
        </p:spPr>
        <p:txBody>
          <a:bodyPr>
            <a:normAutofit/>
          </a:bodyPr>
          <a:lstStyle/>
          <a:p>
            <a:pPr algn="ctr"/>
            <a:r>
              <a:rPr lang="en-US" sz="2500"/>
              <a:t>What each rule aims to detect</a:t>
            </a:r>
          </a:p>
        </p:txBody>
      </p:sp>
      <p:sp>
        <p:nvSpPr>
          <p:cNvPr id="6" name="TextBox 5">
            <a:extLst>
              <a:ext uri="{FF2B5EF4-FFF2-40B4-BE49-F238E27FC236}">
                <a16:creationId xmlns:a16="http://schemas.microsoft.com/office/drawing/2014/main" id="{1F8CF07B-CEC7-D184-AB6F-AF4B23836967}"/>
              </a:ext>
            </a:extLst>
          </p:cNvPr>
          <p:cNvSpPr txBox="1"/>
          <p:nvPr/>
        </p:nvSpPr>
        <p:spPr>
          <a:xfrm>
            <a:off x="4833257" y="3003400"/>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Standard </a:t>
            </a:r>
            <a:r>
              <a:rPr lang="en-US" b="1" err="1"/>
              <a:t>PsExec</a:t>
            </a:r>
            <a:r>
              <a:rPr lang="en-US" b="1"/>
              <a:t> execution</a:t>
            </a:r>
          </a:p>
        </p:txBody>
      </p:sp>
      <p:sp>
        <p:nvSpPr>
          <p:cNvPr id="8" name="TextBox 7">
            <a:extLst>
              <a:ext uri="{FF2B5EF4-FFF2-40B4-BE49-F238E27FC236}">
                <a16:creationId xmlns:a16="http://schemas.microsoft.com/office/drawing/2014/main" id="{03B511A0-693E-BA2D-98A9-AD1C89679DCE}"/>
              </a:ext>
            </a:extLst>
          </p:cNvPr>
          <p:cNvSpPr txBox="1"/>
          <p:nvPr/>
        </p:nvSpPr>
        <p:spPr>
          <a:xfrm>
            <a:off x="4227667" y="4782290"/>
            <a:ext cx="6145683" cy="369332"/>
          </a:xfrm>
          <a:prstGeom prst="rect">
            <a:avLst/>
          </a:prstGeom>
          <a:noFill/>
        </p:spPr>
        <p:txBody>
          <a:bodyPr wrap="square" rtlCol="0">
            <a:spAutoFit/>
          </a:bodyPr>
          <a:lstStyle/>
          <a:p>
            <a:pPr marL="285750" indent="-285750">
              <a:buFont typeface="Arial" panose="020B0604020202020204" pitchFamily="34" charset="0"/>
              <a:buChar char="•"/>
            </a:pPr>
            <a:r>
              <a:rPr lang="en-US" b="1"/>
              <a:t>Domain Controller file extraction</a:t>
            </a:r>
          </a:p>
        </p:txBody>
      </p:sp>
      <p:sp>
        <p:nvSpPr>
          <p:cNvPr id="7" name="TextBox 6">
            <a:extLst>
              <a:ext uri="{FF2B5EF4-FFF2-40B4-BE49-F238E27FC236}">
                <a16:creationId xmlns:a16="http://schemas.microsoft.com/office/drawing/2014/main" id="{C94E09C5-192E-01BF-842C-0BC245916A69}"/>
              </a:ext>
            </a:extLst>
          </p:cNvPr>
          <p:cNvSpPr txBox="1"/>
          <p:nvPr/>
        </p:nvSpPr>
        <p:spPr>
          <a:xfrm>
            <a:off x="3616429" y="6422124"/>
            <a:ext cx="6145683" cy="369332"/>
          </a:xfrm>
          <a:prstGeom prst="rect">
            <a:avLst/>
          </a:prstGeom>
          <a:noFill/>
        </p:spPr>
        <p:txBody>
          <a:bodyPr wrap="square" rtlCol="0">
            <a:spAutoFit/>
          </a:bodyPr>
          <a:lstStyle/>
          <a:p>
            <a:pPr marL="285750" indent="-285750">
              <a:buFont typeface="Arial" panose="020B0604020202020204" pitchFamily="34" charset="0"/>
              <a:buChar char="•"/>
            </a:pPr>
            <a:r>
              <a:rPr lang="en-US" b="1"/>
              <a:t>Compromising Domain Controller using </a:t>
            </a:r>
            <a:r>
              <a:rPr lang="en-US" b="1" err="1"/>
              <a:t>PsExec</a:t>
            </a:r>
            <a:endParaRPr lang="en-US" b="1"/>
          </a:p>
        </p:txBody>
      </p:sp>
      <p:pic>
        <p:nvPicPr>
          <p:cNvPr id="10" name="Picture 9">
            <a:extLst>
              <a:ext uri="{FF2B5EF4-FFF2-40B4-BE49-F238E27FC236}">
                <a16:creationId xmlns:a16="http://schemas.microsoft.com/office/drawing/2014/main" id="{D045C773-C258-E661-595D-2661A8DA6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457182" y="1304093"/>
            <a:ext cx="7277636" cy="1699307"/>
          </a:xfrm>
          <a:prstGeom prst="rect">
            <a:avLst/>
          </a:prstGeom>
          <a:noFill/>
          <a:ln>
            <a:noFill/>
          </a:ln>
        </p:spPr>
      </p:pic>
      <p:pic>
        <p:nvPicPr>
          <p:cNvPr id="11" name="Picture 10">
            <a:extLst>
              <a:ext uri="{FF2B5EF4-FFF2-40B4-BE49-F238E27FC236}">
                <a16:creationId xmlns:a16="http://schemas.microsoft.com/office/drawing/2014/main" id="{D7E379D6-A7AF-6569-C8F9-54C8C7F14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57182" y="3296241"/>
            <a:ext cx="7618312" cy="1486049"/>
          </a:xfrm>
          <a:prstGeom prst="rect">
            <a:avLst/>
          </a:prstGeom>
          <a:noFill/>
          <a:ln>
            <a:noFill/>
          </a:ln>
        </p:spPr>
      </p:pic>
      <p:pic>
        <p:nvPicPr>
          <p:cNvPr id="12" name="Picture 11">
            <a:extLst>
              <a:ext uri="{FF2B5EF4-FFF2-40B4-BE49-F238E27FC236}">
                <a16:creationId xmlns:a16="http://schemas.microsoft.com/office/drawing/2014/main" id="{D1A120BD-0675-9019-1300-77B00AF05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406388" y="5151622"/>
            <a:ext cx="7719899" cy="1324852"/>
          </a:xfrm>
          <a:prstGeom prst="rect">
            <a:avLst/>
          </a:prstGeom>
          <a:noFill/>
          <a:ln>
            <a:noFill/>
          </a:ln>
        </p:spPr>
      </p:pic>
    </p:spTree>
    <p:extLst>
      <p:ext uri="{BB962C8B-B14F-4D97-AF65-F5344CB8AC3E}">
        <p14:creationId xmlns:p14="http://schemas.microsoft.com/office/powerpoint/2010/main" val="38682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1D82C-6B44-DD7F-5A80-35CEE7906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20A6A-B34B-BB1D-CB8B-A7AB05DD9C1C}"/>
              </a:ext>
            </a:extLst>
          </p:cNvPr>
          <p:cNvSpPr>
            <a:spLocks noGrp="1"/>
          </p:cNvSpPr>
          <p:nvPr>
            <p:ph type="title"/>
          </p:nvPr>
        </p:nvSpPr>
        <p:spPr>
          <a:xfrm>
            <a:off x="799433" y="179348"/>
            <a:ext cx="10865334" cy="899117"/>
          </a:xfrm>
        </p:spPr>
        <p:txBody>
          <a:bodyPr>
            <a:normAutofit/>
          </a:bodyPr>
          <a:lstStyle/>
          <a:p>
            <a:pPr algn="ctr"/>
            <a:r>
              <a:rPr lang="en-US" sz="2500"/>
              <a:t>What each rule aims to detect</a:t>
            </a:r>
          </a:p>
        </p:txBody>
      </p:sp>
      <p:sp>
        <p:nvSpPr>
          <p:cNvPr id="6" name="TextBox 5">
            <a:extLst>
              <a:ext uri="{FF2B5EF4-FFF2-40B4-BE49-F238E27FC236}">
                <a16:creationId xmlns:a16="http://schemas.microsoft.com/office/drawing/2014/main" id="{EC182CD3-06A9-F541-D387-DD57CE3B01B2}"/>
              </a:ext>
            </a:extLst>
          </p:cNvPr>
          <p:cNvSpPr txBox="1"/>
          <p:nvPr/>
        </p:nvSpPr>
        <p:spPr>
          <a:xfrm>
            <a:off x="4833256" y="2718324"/>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NTLM authentication</a:t>
            </a:r>
          </a:p>
        </p:txBody>
      </p:sp>
      <p:sp>
        <p:nvSpPr>
          <p:cNvPr id="8" name="TextBox 7">
            <a:extLst>
              <a:ext uri="{FF2B5EF4-FFF2-40B4-BE49-F238E27FC236}">
                <a16:creationId xmlns:a16="http://schemas.microsoft.com/office/drawing/2014/main" id="{DC7BBD07-B272-9DD3-5F1A-54B252C5EB99}"/>
              </a:ext>
            </a:extLst>
          </p:cNvPr>
          <p:cNvSpPr txBox="1"/>
          <p:nvPr/>
        </p:nvSpPr>
        <p:spPr>
          <a:xfrm>
            <a:off x="4227667" y="4679301"/>
            <a:ext cx="6145683" cy="369332"/>
          </a:xfrm>
          <a:prstGeom prst="rect">
            <a:avLst/>
          </a:prstGeom>
          <a:noFill/>
        </p:spPr>
        <p:txBody>
          <a:bodyPr wrap="square" rtlCol="0">
            <a:spAutoFit/>
          </a:bodyPr>
          <a:lstStyle/>
          <a:p>
            <a:pPr marL="285750" indent="-285750">
              <a:buFont typeface="Arial" panose="020B0604020202020204" pitchFamily="34" charset="0"/>
              <a:buChar char="•"/>
            </a:pPr>
            <a:r>
              <a:rPr lang="en-US" b="1"/>
              <a:t>Remote connection using WinRM</a:t>
            </a:r>
          </a:p>
        </p:txBody>
      </p:sp>
      <p:sp>
        <p:nvSpPr>
          <p:cNvPr id="7" name="TextBox 6">
            <a:extLst>
              <a:ext uri="{FF2B5EF4-FFF2-40B4-BE49-F238E27FC236}">
                <a16:creationId xmlns:a16="http://schemas.microsoft.com/office/drawing/2014/main" id="{93991978-9DC8-2D09-EF3C-2F03AFCD6724}"/>
              </a:ext>
            </a:extLst>
          </p:cNvPr>
          <p:cNvSpPr txBox="1"/>
          <p:nvPr/>
        </p:nvSpPr>
        <p:spPr>
          <a:xfrm>
            <a:off x="3397527" y="6381896"/>
            <a:ext cx="6583485" cy="369332"/>
          </a:xfrm>
          <a:prstGeom prst="rect">
            <a:avLst/>
          </a:prstGeom>
          <a:noFill/>
        </p:spPr>
        <p:txBody>
          <a:bodyPr wrap="square" rtlCol="0">
            <a:spAutoFit/>
          </a:bodyPr>
          <a:lstStyle/>
          <a:p>
            <a:pPr marL="285750" indent="-285750">
              <a:buFont typeface="Arial" panose="020B0604020202020204" pitchFamily="34" charset="0"/>
              <a:buChar char="•"/>
            </a:pPr>
            <a:r>
              <a:rPr lang="en-US" b="1"/>
              <a:t>Authenticating a remote session to the Domain Controller </a:t>
            </a:r>
          </a:p>
        </p:txBody>
      </p:sp>
      <p:pic>
        <p:nvPicPr>
          <p:cNvPr id="3" name="Picture 2">
            <a:extLst>
              <a:ext uri="{FF2B5EF4-FFF2-40B4-BE49-F238E27FC236}">
                <a16:creationId xmlns:a16="http://schemas.microsoft.com/office/drawing/2014/main" id="{46F3A9C1-0BFD-B124-AA32-FA836188D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80676" y="1004948"/>
            <a:ext cx="8192674" cy="1602426"/>
          </a:xfrm>
          <a:prstGeom prst="rect">
            <a:avLst/>
          </a:prstGeom>
          <a:noFill/>
          <a:ln>
            <a:noFill/>
          </a:ln>
        </p:spPr>
      </p:pic>
      <p:pic>
        <p:nvPicPr>
          <p:cNvPr id="4" name="Picture 3">
            <a:extLst>
              <a:ext uri="{FF2B5EF4-FFF2-40B4-BE49-F238E27FC236}">
                <a16:creationId xmlns:a16="http://schemas.microsoft.com/office/drawing/2014/main" id="{B3D63647-CC9C-F424-20A0-0EBDE11D2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180676" y="3190644"/>
            <a:ext cx="8102848" cy="1488657"/>
          </a:xfrm>
          <a:prstGeom prst="rect">
            <a:avLst/>
          </a:prstGeom>
          <a:noFill/>
          <a:ln>
            <a:noFill/>
          </a:ln>
        </p:spPr>
      </p:pic>
      <p:pic>
        <p:nvPicPr>
          <p:cNvPr id="5" name="Picture 4">
            <a:extLst>
              <a:ext uri="{FF2B5EF4-FFF2-40B4-BE49-F238E27FC236}">
                <a16:creationId xmlns:a16="http://schemas.microsoft.com/office/drawing/2014/main" id="{BBC690DA-3AA7-6593-767D-C82B44EEA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180676" y="5042072"/>
            <a:ext cx="8326732" cy="1314277"/>
          </a:xfrm>
          <a:prstGeom prst="rect">
            <a:avLst/>
          </a:prstGeom>
          <a:noFill/>
          <a:ln>
            <a:noFill/>
          </a:ln>
        </p:spPr>
      </p:pic>
    </p:spTree>
    <p:extLst>
      <p:ext uri="{BB962C8B-B14F-4D97-AF65-F5344CB8AC3E}">
        <p14:creationId xmlns:p14="http://schemas.microsoft.com/office/powerpoint/2010/main" val="1138897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32A17-2AD4-D460-5B66-64173EB56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657D0-E89B-AD17-3421-2C5B68331402}"/>
              </a:ext>
            </a:extLst>
          </p:cNvPr>
          <p:cNvSpPr>
            <a:spLocks noGrp="1"/>
          </p:cNvSpPr>
          <p:nvPr>
            <p:ph type="title"/>
          </p:nvPr>
        </p:nvSpPr>
        <p:spPr>
          <a:xfrm>
            <a:off x="799433" y="179348"/>
            <a:ext cx="10865334" cy="899117"/>
          </a:xfrm>
        </p:spPr>
        <p:txBody>
          <a:bodyPr>
            <a:normAutofit/>
          </a:bodyPr>
          <a:lstStyle/>
          <a:p>
            <a:pPr algn="ctr"/>
            <a:r>
              <a:rPr lang="en-US" sz="2500"/>
              <a:t>What each rule aims to detect</a:t>
            </a:r>
          </a:p>
        </p:txBody>
      </p:sp>
      <p:sp>
        <p:nvSpPr>
          <p:cNvPr id="6" name="TextBox 5">
            <a:extLst>
              <a:ext uri="{FF2B5EF4-FFF2-40B4-BE49-F238E27FC236}">
                <a16:creationId xmlns:a16="http://schemas.microsoft.com/office/drawing/2014/main" id="{EEF8D6D8-3DBD-B595-92B6-E9ABCDCB9276}"/>
              </a:ext>
            </a:extLst>
          </p:cNvPr>
          <p:cNvSpPr txBox="1"/>
          <p:nvPr/>
        </p:nvSpPr>
        <p:spPr>
          <a:xfrm>
            <a:off x="4488028" y="2588791"/>
            <a:ext cx="3712028" cy="369332"/>
          </a:xfrm>
          <a:prstGeom prst="rect">
            <a:avLst/>
          </a:prstGeom>
          <a:noFill/>
        </p:spPr>
        <p:txBody>
          <a:bodyPr wrap="square" rtlCol="0">
            <a:spAutoFit/>
          </a:bodyPr>
          <a:lstStyle/>
          <a:p>
            <a:pPr marL="285750" indent="-285750">
              <a:buFont typeface="Arial" panose="020B0604020202020204" pitchFamily="34" charset="0"/>
              <a:buChar char="•"/>
            </a:pPr>
            <a:r>
              <a:rPr lang="en-US" b="1"/>
              <a:t>Execution of payload file</a:t>
            </a:r>
          </a:p>
        </p:txBody>
      </p:sp>
      <p:sp>
        <p:nvSpPr>
          <p:cNvPr id="8" name="TextBox 7">
            <a:extLst>
              <a:ext uri="{FF2B5EF4-FFF2-40B4-BE49-F238E27FC236}">
                <a16:creationId xmlns:a16="http://schemas.microsoft.com/office/drawing/2014/main" id="{6EF906CA-F0D0-7D19-F09B-2490AC913C10}"/>
              </a:ext>
            </a:extLst>
          </p:cNvPr>
          <p:cNvSpPr txBox="1"/>
          <p:nvPr/>
        </p:nvSpPr>
        <p:spPr>
          <a:xfrm>
            <a:off x="3015343" y="4498360"/>
            <a:ext cx="6857264" cy="369332"/>
          </a:xfrm>
          <a:prstGeom prst="rect">
            <a:avLst/>
          </a:prstGeom>
          <a:noFill/>
        </p:spPr>
        <p:txBody>
          <a:bodyPr wrap="square" rtlCol="0">
            <a:spAutoFit/>
          </a:bodyPr>
          <a:lstStyle/>
          <a:p>
            <a:pPr marL="285750" indent="-285750">
              <a:buFont typeface="Arial" panose="020B0604020202020204" pitchFamily="34" charset="0"/>
              <a:buChar char="•"/>
            </a:pPr>
            <a:r>
              <a:rPr lang="en-US" b="1"/>
              <a:t>Malicious execution of the Command Prompt by processes</a:t>
            </a:r>
          </a:p>
        </p:txBody>
      </p:sp>
      <p:sp>
        <p:nvSpPr>
          <p:cNvPr id="7" name="TextBox 6">
            <a:extLst>
              <a:ext uri="{FF2B5EF4-FFF2-40B4-BE49-F238E27FC236}">
                <a16:creationId xmlns:a16="http://schemas.microsoft.com/office/drawing/2014/main" id="{2E3F154A-1FC2-9FEB-477B-52781DA29E7F}"/>
              </a:ext>
            </a:extLst>
          </p:cNvPr>
          <p:cNvSpPr txBox="1"/>
          <p:nvPr/>
        </p:nvSpPr>
        <p:spPr>
          <a:xfrm>
            <a:off x="3789865" y="6455103"/>
            <a:ext cx="6583485" cy="369332"/>
          </a:xfrm>
          <a:prstGeom prst="rect">
            <a:avLst/>
          </a:prstGeom>
          <a:noFill/>
        </p:spPr>
        <p:txBody>
          <a:bodyPr wrap="square" rtlCol="0">
            <a:spAutoFit/>
          </a:bodyPr>
          <a:lstStyle/>
          <a:p>
            <a:pPr marL="285750" indent="-285750">
              <a:buFont typeface="Arial" panose="020B0604020202020204" pitchFamily="34" charset="0"/>
              <a:buChar char="•"/>
            </a:pPr>
            <a:r>
              <a:rPr lang="en-US" b="1"/>
              <a:t>Process manipulation by the payload </a:t>
            </a:r>
          </a:p>
        </p:txBody>
      </p:sp>
      <p:pic>
        <p:nvPicPr>
          <p:cNvPr id="10" name="Picture 9">
            <a:extLst>
              <a:ext uri="{FF2B5EF4-FFF2-40B4-BE49-F238E27FC236}">
                <a16:creationId xmlns:a16="http://schemas.microsoft.com/office/drawing/2014/main" id="{A832865C-1D4F-827D-7AD9-1C4370521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00529" y="1100134"/>
            <a:ext cx="8990942" cy="1466988"/>
          </a:xfrm>
          <a:prstGeom prst="rect">
            <a:avLst/>
          </a:prstGeom>
          <a:noFill/>
          <a:ln>
            <a:noFill/>
          </a:ln>
        </p:spPr>
      </p:pic>
      <p:pic>
        <p:nvPicPr>
          <p:cNvPr id="11" name="Picture 10">
            <a:extLst>
              <a:ext uri="{FF2B5EF4-FFF2-40B4-BE49-F238E27FC236}">
                <a16:creationId xmlns:a16="http://schemas.microsoft.com/office/drawing/2014/main" id="{4168A9D5-BB79-E1FC-8DB8-CB0432190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004893" y="2931930"/>
            <a:ext cx="8368457" cy="1570954"/>
          </a:xfrm>
          <a:prstGeom prst="rect">
            <a:avLst/>
          </a:prstGeom>
          <a:noFill/>
          <a:ln>
            <a:noFill/>
          </a:ln>
        </p:spPr>
      </p:pic>
      <p:pic>
        <p:nvPicPr>
          <p:cNvPr id="12" name="Picture 11">
            <a:extLst>
              <a:ext uri="{FF2B5EF4-FFF2-40B4-BE49-F238E27FC236}">
                <a16:creationId xmlns:a16="http://schemas.microsoft.com/office/drawing/2014/main" id="{737B23C8-8319-CEE0-E538-20DF7827A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98474" y="4914908"/>
            <a:ext cx="8581294" cy="1519214"/>
          </a:xfrm>
          <a:prstGeom prst="rect">
            <a:avLst/>
          </a:prstGeom>
          <a:noFill/>
          <a:ln>
            <a:noFill/>
          </a:ln>
        </p:spPr>
      </p:pic>
    </p:spTree>
    <p:extLst>
      <p:ext uri="{BB962C8B-B14F-4D97-AF65-F5344CB8AC3E}">
        <p14:creationId xmlns:p14="http://schemas.microsoft.com/office/powerpoint/2010/main" val="228780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38F90-A57C-BA72-2FB9-7031BB27F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6CAFA-2CC6-6E11-1D93-8A3C75906587}"/>
              </a:ext>
            </a:extLst>
          </p:cNvPr>
          <p:cNvSpPr>
            <a:spLocks noGrp="1"/>
          </p:cNvSpPr>
          <p:nvPr>
            <p:ph type="title"/>
          </p:nvPr>
        </p:nvSpPr>
        <p:spPr>
          <a:xfrm>
            <a:off x="246597" y="2278744"/>
            <a:ext cx="11698806" cy="1780860"/>
          </a:xfrm>
        </p:spPr>
        <p:txBody>
          <a:bodyPr>
            <a:normAutofit/>
          </a:bodyPr>
          <a:lstStyle/>
          <a:p>
            <a:r>
              <a:rPr lang="en-US" sz="3500"/>
              <a:t>Methodology: mitigation of attack behaviors</a:t>
            </a:r>
          </a:p>
        </p:txBody>
      </p:sp>
    </p:spTree>
    <p:extLst>
      <p:ext uri="{BB962C8B-B14F-4D97-AF65-F5344CB8AC3E}">
        <p14:creationId xmlns:p14="http://schemas.microsoft.com/office/powerpoint/2010/main" val="279931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FEF0AE-D6D4-9BB0-FD63-C337E759D16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6FC768-BA79-F92A-893C-A507E7B69C67}"/>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8" name="TextBox 7">
            <a:extLst>
              <a:ext uri="{FF2B5EF4-FFF2-40B4-BE49-F238E27FC236}">
                <a16:creationId xmlns:a16="http://schemas.microsoft.com/office/drawing/2014/main" id="{765009B3-6C25-A6B2-910D-303AD505C54B}"/>
              </a:ext>
            </a:extLst>
          </p:cNvPr>
          <p:cNvSpPr txBox="1"/>
          <p:nvPr/>
        </p:nvSpPr>
        <p:spPr>
          <a:xfrm>
            <a:off x="2424343" y="2720567"/>
            <a:ext cx="82667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ea typeface="+mn-lt"/>
                <a:cs typeface="+mn-lt"/>
              </a:rPr>
              <a:t>LAPS Implementation Process</a:t>
            </a:r>
            <a:endParaRPr lang="en-US">
              <a:solidFill>
                <a:schemeClr val="bg1"/>
              </a:solidFill>
            </a:endParaRPr>
          </a:p>
        </p:txBody>
      </p:sp>
    </p:spTree>
    <p:extLst>
      <p:ext uri="{BB962C8B-B14F-4D97-AF65-F5344CB8AC3E}">
        <p14:creationId xmlns:p14="http://schemas.microsoft.com/office/powerpoint/2010/main" val="1731232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6C056A-AC3D-34D0-1F4F-30F01A4009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C40C43-1BA9-9A9B-0322-938BEC0F376D}"/>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4" name="Picture 3" descr="A screenshot of a computer&#10;&#10;AI-generated content may be incorrect.">
            <a:extLst>
              <a:ext uri="{FF2B5EF4-FFF2-40B4-BE49-F238E27FC236}">
                <a16:creationId xmlns:a16="http://schemas.microsoft.com/office/drawing/2014/main" id="{92F62070-B2F7-2566-3B1F-68775A667A4F}"/>
              </a:ext>
            </a:extLst>
          </p:cNvPr>
          <p:cNvPicPr>
            <a:picLocks noChangeAspect="1"/>
          </p:cNvPicPr>
          <p:nvPr/>
        </p:nvPicPr>
        <p:blipFill>
          <a:blip r:embed="rId3"/>
          <a:stretch>
            <a:fillRect/>
          </a:stretch>
        </p:blipFill>
        <p:spPr>
          <a:xfrm>
            <a:off x="151979" y="72306"/>
            <a:ext cx="5943600" cy="2781300"/>
          </a:xfrm>
          <a:prstGeom prst="rect">
            <a:avLst/>
          </a:prstGeom>
        </p:spPr>
      </p:pic>
      <p:pic>
        <p:nvPicPr>
          <p:cNvPr id="5" name="Picture 4" descr="A computer screen shot of a blue screen&#10;&#10;AI-generated content may be incorrect.">
            <a:extLst>
              <a:ext uri="{FF2B5EF4-FFF2-40B4-BE49-F238E27FC236}">
                <a16:creationId xmlns:a16="http://schemas.microsoft.com/office/drawing/2014/main" id="{4221CF3F-54B6-1CF7-6BAC-ABA8CEAEC82F}"/>
              </a:ext>
            </a:extLst>
          </p:cNvPr>
          <p:cNvPicPr>
            <a:picLocks noChangeAspect="1"/>
          </p:cNvPicPr>
          <p:nvPr/>
        </p:nvPicPr>
        <p:blipFill>
          <a:blip r:embed="rId4"/>
          <a:stretch>
            <a:fillRect/>
          </a:stretch>
        </p:blipFill>
        <p:spPr>
          <a:xfrm>
            <a:off x="6247532" y="277120"/>
            <a:ext cx="4934107" cy="4480854"/>
          </a:xfrm>
          <a:prstGeom prst="rect">
            <a:avLst/>
          </a:prstGeom>
        </p:spPr>
      </p:pic>
      <p:sp>
        <p:nvSpPr>
          <p:cNvPr id="6" name="TextBox 5">
            <a:extLst>
              <a:ext uri="{FF2B5EF4-FFF2-40B4-BE49-F238E27FC236}">
                <a16:creationId xmlns:a16="http://schemas.microsoft.com/office/drawing/2014/main" id="{0C323162-F3CC-4313-8CA4-EEBBAFB221AA}"/>
              </a:ext>
            </a:extLst>
          </p:cNvPr>
          <p:cNvSpPr txBox="1"/>
          <p:nvPr/>
        </p:nvSpPr>
        <p:spPr>
          <a:xfrm>
            <a:off x="635133" y="3201768"/>
            <a:ext cx="4372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Verifying Schema Admin Privileges</a:t>
            </a:r>
            <a:endParaRPr lang="en-US" b="1">
              <a:solidFill>
                <a:schemeClr val="bg1"/>
              </a:solidFill>
            </a:endParaRPr>
          </a:p>
        </p:txBody>
      </p:sp>
      <p:sp>
        <p:nvSpPr>
          <p:cNvPr id="7" name="TextBox 6">
            <a:extLst>
              <a:ext uri="{FF2B5EF4-FFF2-40B4-BE49-F238E27FC236}">
                <a16:creationId xmlns:a16="http://schemas.microsoft.com/office/drawing/2014/main" id="{2F1FEA25-E819-DF41-6581-7E30E227C4F1}"/>
              </a:ext>
            </a:extLst>
          </p:cNvPr>
          <p:cNvSpPr txBox="1"/>
          <p:nvPr/>
        </p:nvSpPr>
        <p:spPr>
          <a:xfrm>
            <a:off x="6318558" y="4885746"/>
            <a:ext cx="5329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Updating the Active Directory Schema for LAPS</a:t>
            </a:r>
          </a:p>
        </p:txBody>
      </p:sp>
    </p:spTree>
    <p:extLst>
      <p:ext uri="{BB962C8B-B14F-4D97-AF65-F5344CB8AC3E}">
        <p14:creationId xmlns:p14="http://schemas.microsoft.com/office/powerpoint/2010/main" val="474711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ABC7FC-7DC9-AFC8-3013-51F10E7754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0604AD-0F9D-330A-6095-FBBCCCE576A4}"/>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4" name="Picture 3" descr="A screenshot of a computer program&#10;&#10;AI-generated content may be incorrect.">
            <a:extLst>
              <a:ext uri="{FF2B5EF4-FFF2-40B4-BE49-F238E27FC236}">
                <a16:creationId xmlns:a16="http://schemas.microsoft.com/office/drawing/2014/main" id="{8BF5D9A3-BB41-A49E-2F43-01E2B8068405}"/>
              </a:ext>
            </a:extLst>
          </p:cNvPr>
          <p:cNvPicPr>
            <a:picLocks noChangeAspect="1"/>
          </p:cNvPicPr>
          <p:nvPr/>
        </p:nvPicPr>
        <p:blipFill>
          <a:blip r:embed="rId3"/>
          <a:stretch>
            <a:fillRect/>
          </a:stretch>
        </p:blipFill>
        <p:spPr>
          <a:xfrm>
            <a:off x="122194" y="447"/>
            <a:ext cx="4757028" cy="4129062"/>
          </a:xfrm>
          <a:prstGeom prst="rect">
            <a:avLst/>
          </a:prstGeom>
        </p:spPr>
      </p:pic>
      <p:pic>
        <p:nvPicPr>
          <p:cNvPr id="5" name="Picture 4" descr="A screenshot of a computer screen&#10;&#10;AI-generated content may be incorrect.">
            <a:extLst>
              <a:ext uri="{FF2B5EF4-FFF2-40B4-BE49-F238E27FC236}">
                <a16:creationId xmlns:a16="http://schemas.microsoft.com/office/drawing/2014/main" id="{7F842103-24BB-235F-4A97-8BA91EEA6AD9}"/>
              </a:ext>
            </a:extLst>
          </p:cNvPr>
          <p:cNvPicPr>
            <a:picLocks noChangeAspect="1"/>
          </p:cNvPicPr>
          <p:nvPr/>
        </p:nvPicPr>
        <p:blipFill>
          <a:blip r:embed="rId4"/>
          <a:stretch>
            <a:fillRect/>
          </a:stretch>
        </p:blipFill>
        <p:spPr>
          <a:xfrm>
            <a:off x="8747428" y="258296"/>
            <a:ext cx="3088890" cy="2679578"/>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9DCF231E-CDC5-9470-FE12-B01F651ABD5C}"/>
              </a:ext>
            </a:extLst>
          </p:cNvPr>
          <p:cNvPicPr>
            <a:picLocks noChangeAspect="1"/>
          </p:cNvPicPr>
          <p:nvPr/>
        </p:nvPicPr>
        <p:blipFill>
          <a:blip r:embed="rId5"/>
          <a:stretch>
            <a:fillRect/>
          </a:stretch>
        </p:blipFill>
        <p:spPr>
          <a:xfrm>
            <a:off x="118034" y="2580071"/>
            <a:ext cx="5943600" cy="4276725"/>
          </a:xfrm>
          <a:prstGeom prst="rect">
            <a:avLst/>
          </a:prstGeom>
        </p:spPr>
      </p:pic>
      <p:sp>
        <p:nvSpPr>
          <p:cNvPr id="11" name="TextBox 10">
            <a:extLst>
              <a:ext uri="{FF2B5EF4-FFF2-40B4-BE49-F238E27FC236}">
                <a16:creationId xmlns:a16="http://schemas.microsoft.com/office/drawing/2014/main" id="{E19F1DC4-20A8-DE6F-1695-53FB49A0A276}"/>
              </a:ext>
            </a:extLst>
          </p:cNvPr>
          <p:cNvSpPr txBox="1"/>
          <p:nvPr/>
        </p:nvSpPr>
        <p:spPr>
          <a:xfrm>
            <a:off x="4977095" y="259202"/>
            <a:ext cx="36661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Delegating LAPS Permissions to Managed Computers</a:t>
            </a:r>
            <a:endParaRPr lang="en-US" b="1">
              <a:solidFill>
                <a:schemeClr val="bg1"/>
              </a:solidFill>
            </a:endParaRPr>
          </a:p>
        </p:txBody>
      </p:sp>
      <p:sp>
        <p:nvSpPr>
          <p:cNvPr id="12" name="TextBox 11">
            <a:extLst>
              <a:ext uri="{FF2B5EF4-FFF2-40B4-BE49-F238E27FC236}">
                <a16:creationId xmlns:a16="http://schemas.microsoft.com/office/drawing/2014/main" id="{8459D9B1-ABC3-B4D1-530D-F2A109A23CB9}"/>
              </a:ext>
            </a:extLst>
          </p:cNvPr>
          <p:cNvSpPr txBox="1"/>
          <p:nvPr/>
        </p:nvSpPr>
        <p:spPr>
          <a:xfrm>
            <a:off x="6093736" y="5895126"/>
            <a:ext cx="55648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Configuring Read Permissions for LAPS Password Retrieval (</a:t>
            </a:r>
            <a:r>
              <a:rPr lang="en-US" b="1" err="1">
                <a:solidFill>
                  <a:schemeClr val="bg1"/>
                </a:solidFill>
                <a:ea typeface="+mn-lt"/>
                <a:cs typeface="+mn-lt"/>
              </a:rPr>
              <a:t>LAPS_Password_Readers</a:t>
            </a:r>
            <a:r>
              <a:rPr lang="en-US" b="1">
                <a:solidFill>
                  <a:schemeClr val="bg1"/>
                </a:solidFill>
                <a:ea typeface="+mn-lt"/>
                <a:cs typeface="+mn-lt"/>
              </a:rPr>
              <a:t> Group)</a:t>
            </a:r>
            <a:endParaRPr lang="en-US" b="1">
              <a:solidFill>
                <a:schemeClr val="bg1"/>
              </a:solidFill>
            </a:endParaRPr>
          </a:p>
          <a:p>
            <a:endParaRPr lang="en-US">
              <a:solidFill>
                <a:schemeClr val="bg1"/>
              </a:solidFill>
            </a:endParaRPr>
          </a:p>
        </p:txBody>
      </p:sp>
      <p:sp>
        <p:nvSpPr>
          <p:cNvPr id="13" name="TextBox 12">
            <a:extLst>
              <a:ext uri="{FF2B5EF4-FFF2-40B4-BE49-F238E27FC236}">
                <a16:creationId xmlns:a16="http://schemas.microsoft.com/office/drawing/2014/main" id="{2296B724-A0E6-8DF4-5FD7-4E284C3F3160}"/>
              </a:ext>
            </a:extLst>
          </p:cNvPr>
          <p:cNvSpPr txBox="1"/>
          <p:nvPr/>
        </p:nvSpPr>
        <p:spPr>
          <a:xfrm>
            <a:off x="8192831" y="3034032"/>
            <a:ext cx="39991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Verifying Schema Administrator Membership</a:t>
            </a:r>
            <a:endParaRPr lang="en-US" b="1">
              <a:solidFill>
                <a:schemeClr val="bg1"/>
              </a:solidFill>
            </a:endParaRPr>
          </a:p>
        </p:txBody>
      </p:sp>
    </p:spTree>
    <p:extLst>
      <p:ext uri="{BB962C8B-B14F-4D97-AF65-F5344CB8AC3E}">
        <p14:creationId xmlns:p14="http://schemas.microsoft.com/office/powerpoint/2010/main" val="381684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B432-5C96-6D07-2E06-FAE8DCC7F28F}"/>
              </a:ext>
            </a:extLst>
          </p:cNvPr>
          <p:cNvSpPr>
            <a:spLocks noGrp="1"/>
          </p:cNvSpPr>
          <p:nvPr>
            <p:ph type="title"/>
          </p:nvPr>
        </p:nvSpPr>
        <p:spPr>
          <a:xfrm>
            <a:off x="2193176" y="290132"/>
            <a:ext cx="7288282" cy="863754"/>
          </a:xfrm>
        </p:spPr>
        <p:txBody>
          <a:bodyPr/>
          <a:lstStyle/>
          <a:p>
            <a:pPr algn="ctr"/>
            <a:r>
              <a:rPr lang="en-US"/>
              <a:t>Key Vulnerability – LSASS Process</a:t>
            </a:r>
          </a:p>
        </p:txBody>
      </p:sp>
      <p:pic>
        <p:nvPicPr>
          <p:cNvPr id="1028" name="Picture 4">
            <a:extLst>
              <a:ext uri="{FF2B5EF4-FFF2-40B4-BE49-F238E27FC236}">
                <a16:creationId xmlns:a16="http://schemas.microsoft.com/office/drawing/2014/main" id="{48A14D74-5F4B-2309-017D-75733C147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432" y="1153886"/>
            <a:ext cx="10282844" cy="49629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9791ED-6899-3524-C890-AB20DE073764}"/>
              </a:ext>
            </a:extLst>
          </p:cNvPr>
          <p:cNvSpPr txBox="1"/>
          <p:nvPr/>
        </p:nvSpPr>
        <p:spPr>
          <a:xfrm>
            <a:off x="3292929" y="6116864"/>
            <a:ext cx="6106884" cy="292388"/>
          </a:xfrm>
          <a:prstGeom prst="rect">
            <a:avLst/>
          </a:prstGeom>
          <a:noFill/>
        </p:spPr>
        <p:txBody>
          <a:bodyPr wrap="square">
            <a:spAutoFit/>
          </a:bodyPr>
          <a:lstStyle/>
          <a:p>
            <a:pPr algn="ctr"/>
            <a:r>
              <a:rPr lang="en-US" sz="1300" b="1"/>
              <a:t>Image Source: </a:t>
            </a:r>
            <a:r>
              <a:rPr lang="en-US" sz="1300"/>
              <a:t>sensepost.com</a:t>
            </a:r>
          </a:p>
        </p:txBody>
      </p:sp>
    </p:spTree>
    <p:extLst>
      <p:ext uri="{BB962C8B-B14F-4D97-AF65-F5344CB8AC3E}">
        <p14:creationId xmlns:p14="http://schemas.microsoft.com/office/powerpoint/2010/main" val="1744450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815233F-E988-57B2-3BA0-7CB3F98D19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902C33-E2F3-FB56-C93B-9961E62C290C}"/>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5" name="Picture 4" descr="A screenshot of a computer&#10;&#10;AI-generated content may be incorrect.">
            <a:extLst>
              <a:ext uri="{FF2B5EF4-FFF2-40B4-BE49-F238E27FC236}">
                <a16:creationId xmlns:a16="http://schemas.microsoft.com/office/drawing/2014/main" id="{D029753A-94C0-CE75-E863-725B7A7499F2}"/>
              </a:ext>
            </a:extLst>
          </p:cNvPr>
          <p:cNvPicPr>
            <a:picLocks noChangeAspect="1"/>
          </p:cNvPicPr>
          <p:nvPr/>
        </p:nvPicPr>
        <p:blipFill>
          <a:blip r:embed="rId3"/>
          <a:stretch>
            <a:fillRect/>
          </a:stretch>
        </p:blipFill>
        <p:spPr>
          <a:xfrm>
            <a:off x="421" y="1368"/>
            <a:ext cx="5943600" cy="309904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3175AD8-5183-EA95-F5C8-534AF6262645}"/>
              </a:ext>
            </a:extLst>
          </p:cNvPr>
          <p:cNvPicPr>
            <a:picLocks noChangeAspect="1"/>
          </p:cNvPicPr>
          <p:nvPr/>
        </p:nvPicPr>
        <p:blipFill>
          <a:blip r:embed="rId4"/>
          <a:stretch>
            <a:fillRect/>
          </a:stretch>
        </p:blipFill>
        <p:spPr>
          <a:xfrm>
            <a:off x="421" y="3100408"/>
            <a:ext cx="5943600" cy="3952875"/>
          </a:xfrm>
          <a:prstGeom prst="rect">
            <a:avLst/>
          </a:prstGeom>
        </p:spPr>
      </p:pic>
      <p:sp>
        <p:nvSpPr>
          <p:cNvPr id="8" name="TextBox 7">
            <a:extLst>
              <a:ext uri="{FF2B5EF4-FFF2-40B4-BE49-F238E27FC236}">
                <a16:creationId xmlns:a16="http://schemas.microsoft.com/office/drawing/2014/main" id="{B58FA138-B07E-6716-A7DA-7447F3927DD5}"/>
              </a:ext>
            </a:extLst>
          </p:cNvPr>
          <p:cNvSpPr txBox="1"/>
          <p:nvPr/>
        </p:nvSpPr>
        <p:spPr>
          <a:xfrm>
            <a:off x="6014528" y="1018396"/>
            <a:ext cx="6096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rPr>
              <a:t>Installing LAPS Administrative Templates and Preparing the GPO</a:t>
            </a:r>
          </a:p>
          <a:p>
            <a:pPr algn="ctr"/>
            <a:endParaRPr lang="en-US">
              <a:solidFill>
                <a:schemeClr val="bg1"/>
              </a:solidFill>
            </a:endParaRPr>
          </a:p>
        </p:txBody>
      </p:sp>
    </p:spTree>
    <p:extLst>
      <p:ext uri="{BB962C8B-B14F-4D97-AF65-F5344CB8AC3E}">
        <p14:creationId xmlns:p14="http://schemas.microsoft.com/office/powerpoint/2010/main" val="1155361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89703F7-44AE-B3A9-173E-D591AD2BB5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7A89AFE-A636-6975-07CE-A60D89FAD5E6}"/>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2" name="Picture 1" descr="A screenshot of a computer&#10;&#10;AI-generated content may be incorrect.">
            <a:extLst>
              <a:ext uri="{FF2B5EF4-FFF2-40B4-BE49-F238E27FC236}">
                <a16:creationId xmlns:a16="http://schemas.microsoft.com/office/drawing/2014/main" id="{75FEFE9A-BF32-805B-CCC0-3E52776CF25A}"/>
              </a:ext>
            </a:extLst>
          </p:cNvPr>
          <p:cNvPicPr>
            <a:picLocks noChangeAspect="1"/>
          </p:cNvPicPr>
          <p:nvPr/>
        </p:nvPicPr>
        <p:blipFill>
          <a:blip r:embed="rId3"/>
          <a:stretch>
            <a:fillRect/>
          </a:stretch>
        </p:blipFill>
        <p:spPr>
          <a:xfrm>
            <a:off x="1991864" y="1554133"/>
            <a:ext cx="7153933" cy="4871168"/>
          </a:xfrm>
          <a:prstGeom prst="rect">
            <a:avLst/>
          </a:prstGeom>
        </p:spPr>
      </p:pic>
      <p:sp>
        <p:nvSpPr>
          <p:cNvPr id="5" name="TextBox 4">
            <a:extLst>
              <a:ext uri="{FF2B5EF4-FFF2-40B4-BE49-F238E27FC236}">
                <a16:creationId xmlns:a16="http://schemas.microsoft.com/office/drawing/2014/main" id="{3E5403F2-61D1-6131-E808-47D547668FE1}"/>
              </a:ext>
            </a:extLst>
          </p:cNvPr>
          <p:cNvSpPr txBox="1"/>
          <p:nvPr/>
        </p:nvSpPr>
        <p:spPr>
          <a:xfrm>
            <a:off x="2046293" y="765628"/>
            <a:ext cx="75931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rPr>
              <a:t>Setting LAPS Password Length, Complexity, and Rotation Policy</a:t>
            </a:r>
          </a:p>
          <a:p>
            <a:pPr algn="ctr"/>
            <a:endParaRPr lang="en-US">
              <a:solidFill>
                <a:schemeClr val="bg1"/>
              </a:solidFill>
            </a:endParaRPr>
          </a:p>
        </p:txBody>
      </p:sp>
    </p:spTree>
    <p:extLst>
      <p:ext uri="{BB962C8B-B14F-4D97-AF65-F5344CB8AC3E}">
        <p14:creationId xmlns:p14="http://schemas.microsoft.com/office/powerpoint/2010/main" val="178025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5232B5-2AFC-1D54-6ABE-4E21C44994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F2772F-7441-281C-2FDA-2E3F99B26A22}"/>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5" name="TextBox 4">
            <a:extLst>
              <a:ext uri="{FF2B5EF4-FFF2-40B4-BE49-F238E27FC236}">
                <a16:creationId xmlns:a16="http://schemas.microsoft.com/office/drawing/2014/main" id="{EE928C79-CC21-D638-F103-6BD138C3729C}"/>
              </a:ext>
            </a:extLst>
          </p:cNvPr>
          <p:cNvSpPr txBox="1"/>
          <p:nvPr/>
        </p:nvSpPr>
        <p:spPr>
          <a:xfrm>
            <a:off x="6155165" y="884382"/>
            <a:ext cx="5943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Linking the LAPS GPO and forcing Group Policy update on the target machine.</a:t>
            </a:r>
            <a:endParaRPr lang="en-US" b="1">
              <a:solidFill>
                <a:schemeClr val="bg1"/>
              </a:solidFill>
            </a:endParaRPr>
          </a:p>
        </p:txBody>
      </p:sp>
      <p:pic>
        <p:nvPicPr>
          <p:cNvPr id="4" name="Picture 3" descr="A screenshot of a computer&#10;&#10;AI-generated content may be incorrect.">
            <a:extLst>
              <a:ext uri="{FF2B5EF4-FFF2-40B4-BE49-F238E27FC236}">
                <a16:creationId xmlns:a16="http://schemas.microsoft.com/office/drawing/2014/main" id="{76874C55-8543-80DA-164E-AAA3CDEBEF23}"/>
              </a:ext>
            </a:extLst>
          </p:cNvPr>
          <p:cNvPicPr>
            <a:picLocks noChangeAspect="1"/>
          </p:cNvPicPr>
          <p:nvPr/>
        </p:nvPicPr>
        <p:blipFill>
          <a:blip r:embed="rId3"/>
          <a:stretch>
            <a:fillRect/>
          </a:stretch>
        </p:blipFill>
        <p:spPr>
          <a:xfrm>
            <a:off x="-2309" y="-65954"/>
            <a:ext cx="5943600" cy="450532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3CD111E-79F5-ABB1-D75F-EEDD4192E315}"/>
              </a:ext>
            </a:extLst>
          </p:cNvPr>
          <p:cNvPicPr>
            <a:picLocks noChangeAspect="1"/>
          </p:cNvPicPr>
          <p:nvPr/>
        </p:nvPicPr>
        <p:blipFill>
          <a:blip r:embed="rId4"/>
          <a:stretch>
            <a:fillRect/>
          </a:stretch>
        </p:blipFill>
        <p:spPr>
          <a:xfrm>
            <a:off x="-6927" y="4154632"/>
            <a:ext cx="5943600" cy="27051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531C0705-700E-0E04-611C-3B3B61810633}"/>
              </a:ext>
            </a:extLst>
          </p:cNvPr>
          <p:cNvPicPr>
            <a:picLocks noChangeAspect="1"/>
          </p:cNvPicPr>
          <p:nvPr/>
        </p:nvPicPr>
        <p:blipFill>
          <a:blip r:embed="rId5"/>
          <a:stretch>
            <a:fillRect/>
          </a:stretch>
        </p:blipFill>
        <p:spPr>
          <a:xfrm>
            <a:off x="6063855" y="3060349"/>
            <a:ext cx="5989802" cy="3301491"/>
          </a:xfrm>
          <a:prstGeom prst="rect">
            <a:avLst/>
          </a:prstGeom>
        </p:spPr>
      </p:pic>
    </p:spTree>
    <p:extLst>
      <p:ext uri="{BB962C8B-B14F-4D97-AF65-F5344CB8AC3E}">
        <p14:creationId xmlns:p14="http://schemas.microsoft.com/office/powerpoint/2010/main" val="148530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4D3D4D3-EFF2-E4A5-E64E-01D8361007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8C10B5-BA88-F55C-2C4F-9FF28045EFD2}"/>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5" name="TextBox 4">
            <a:extLst>
              <a:ext uri="{FF2B5EF4-FFF2-40B4-BE49-F238E27FC236}">
                <a16:creationId xmlns:a16="http://schemas.microsoft.com/office/drawing/2014/main" id="{DEEFD7C7-5DC7-CDC1-0F60-8DF985DCD319}"/>
              </a:ext>
            </a:extLst>
          </p:cNvPr>
          <p:cNvSpPr txBox="1"/>
          <p:nvPr/>
        </p:nvSpPr>
        <p:spPr>
          <a:xfrm>
            <a:off x="2600033" y="644415"/>
            <a:ext cx="70447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Confirming Successful LAPS Deployment and Password Rotation</a:t>
            </a:r>
            <a:endParaRPr lang="en-US" b="1">
              <a:solidFill>
                <a:schemeClr val="bg1"/>
              </a:solidFill>
            </a:endParaRPr>
          </a:p>
        </p:txBody>
      </p:sp>
      <p:pic>
        <p:nvPicPr>
          <p:cNvPr id="2" name="Picture 1" descr="A screenshot of a computer&#10;&#10;AI-generated content may be incorrect.">
            <a:extLst>
              <a:ext uri="{FF2B5EF4-FFF2-40B4-BE49-F238E27FC236}">
                <a16:creationId xmlns:a16="http://schemas.microsoft.com/office/drawing/2014/main" id="{669D6730-85D8-4AC3-8941-B6E2135F8CA5}"/>
              </a:ext>
            </a:extLst>
          </p:cNvPr>
          <p:cNvPicPr>
            <a:picLocks noChangeAspect="1"/>
          </p:cNvPicPr>
          <p:nvPr/>
        </p:nvPicPr>
        <p:blipFill>
          <a:blip r:embed="rId3"/>
          <a:stretch>
            <a:fillRect/>
          </a:stretch>
        </p:blipFill>
        <p:spPr>
          <a:xfrm>
            <a:off x="1760178" y="1529262"/>
            <a:ext cx="7779135" cy="4502535"/>
          </a:xfrm>
          <a:prstGeom prst="rect">
            <a:avLst/>
          </a:prstGeom>
        </p:spPr>
      </p:pic>
    </p:spTree>
    <p:extLst>
      <p:ext uri="{BB962C8B-B14F-4D97-AF65-F5344CB8AC3E}">
        <p14:creationId xmlns:p14="http://schemas.microsoft.com/office/powerpoint/2010/main" val="3959108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6AC74E-C7A9-8A6E-0AFD-1FB9ED883A3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D12158-C873-D63B-B278-BA1B66F8AF8F}"/>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A9EB83BE-C7EB-EDC3-D7B6-B38D9EA31A8D}"/>
              </a:ext>
            </a:extLst>
          </p:cNvPr>
          <p:cNvSpPr txBox="1"/>
          <p:nvPr/>
        </p:nvSpPr>
        <p:spPr>
          <a:xfrm>
            <a:off x="2336800" y="2722418"/>
            <a:ext cx="782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ea typeface="+mn-lt"/>
                <a:cs typeface="+mn-lt"/>
              </a:rPr>
              <a:t>NTLMv2 Implementation Process</a:t>
            </a:r>
            <a:endParaRPr lang="en-US" sz="4000">
              <a:solidFill>
                <a:schemeClr val="bg1"/>
              </a:solidFill>
            </a:endParaRPr>
          </a:p>
        </p:txBody>
      </p:sp>
    </p:spTree>
    <p:extLst>
      <p:ext uri="{BB962C8B-B14F-4D97-AF65-F5344CB8AC3E}">
        <p14:creationId xmlns:p14="http://schemas.microsoft.com/office/powerpoint/2010/main" val="2418624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E2B441E-1E0C-0E28-B71D-27F95FFA2C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810DAB-DBCC-3B8A-85BE-E5FC6CF4371F}"/>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4" name="Picture 3" descr="A screenshot of a computer&#10;&#10;AI-generated content may be incorrect.">
            <a:extLst>
              <a:ext uri="{FF2B5EF4-FFF2-40B4-BE49-F238E27FC236}">
                <a16:creationId xmlns:a16="http://schemas.microsoft.com/office/drawing/2014/main" id="{8EC9E2FD-5D1E-31EB-B222-8F41F6138A0F}"/>
              </a:ext>
            </a:extLst>
          </p:cNvPr>
          <p:cNvPicPr>
            <a:picLocks noChangeAspect="1"/>
          </p:cNvPicPr>
          <p:nvPr/>
        </p:nvPicPr>
        <p:blipFill>
          <a:blip r:embed="rId3"/>
          <a:stretch>
            <a:fillRect/>
          </a:stretch>
        </p:blipFill>
        <p:spPr>
          <a:xfrm>
            <a:off x="2269581" y="1715474"/>
            <a:ext cx="6507732" cy="3578610"/>
          </a:xfrm>
          <a:prstGeom prst="rect">
            <a:avLst/>
          </a:prstGeom>
        </p:spPr>
      </p:pic>
      <p:sp>
        <p:nvSpPr>
          <p:cNvPr id="6" name="TextBox 5">
            <a:extLst>
              <a:ext uri="{FF2B5EF4-FFF2-40B4-BE49-F238E27FC236}">
                <a16:creationId xmlns:a16="http://schemas.microsoft.com/office/drawing/2014/main" id="{B3D7B98F-6FAC-F724-3CBE-1FCA6A47EAC0}"/>
              </a:ext>
            </a:extLst>
          </p:cNvPr>
          <p:cNvSpPr txBox="1"/>
          <p:nvPr/>
        </p:nvSpPr>
        <p:spPr>
          <a:xfrm>
            <a:off x="3873534" y="985894"/>
            <a:ext cx="396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NTLMv2 Policy Verification</a:t>
            </a:r>
            <a:endParaRPr lang="en-US" b="1">
              <a:solidFill>
                <a:schemeClr val="bg1"/>
              </a:solidFill>
            </a:endParaRPr>
          </a:p>
        </p:txBody>
      </p:sp>
    </p:spTree>
    <p:extLst>
      <p:ext uri="{BB962C8B-B14F-4D97-AF65-F5344CB8AC3E}">
        <p14:creationId xmlns:p14="http://schemas.microsoft.com/office/powerpoint/2010/main" val="3424167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002828B-1B3B-3BCF-001C-40FA901DA4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71245A-F2EE-0789-EF2A-1477F40B17A5}"/>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4" name="Picture 3" descr="A screenshot of a computer&#10;&#10;AI-generated content may be incorrect.">
            <a:extLst>
              <a:ext uri="{FF2B5EF4-FFF2-40B4-BE49-F238E27FC236}">
                <a16:creationId xmlns:a16="http://schemas.microsoft.com/office/drawing/2014/main" id="{5607CC13-9CA3-FC36-BD74-90E09AF150BD}"/>
              </a:ext>
            </a:extLst>
          </p:cNvPr>
          <p:cNvPicPr>
            <a:picLocks noChangeAspect="1"/>
          </p:cNvPicPr>
          <p:nvPr/>
        </p:nvPicPr>
        <p:blipFill>
          <a:blip r:embed="rId3"/>
          <a:stretch>
            <a:fillRect/>
          </a:stretch>
        </p:blipFill>
        <p:spPr>
          <a:xfrm>
            <a:off x="610863" y="2120154"/>
            <a:ext cx="5943600" cy="383857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4E18B51-2D21-88FC-28C7-6F5D2830FE87}"/>
              </a:ext>
            </a:extLst>
          </p:cNvPr>
          <p:cNvPicPr>
            <a:picLocks noChangeAspect="1"/>
          </p:cNvPicPr>
          <p:nvPr/>
        </p:nvPicPr>
        <p:blipFill>
          <a:blip r:embed="rId4"/>
          <a:stretch>
            <a:fillRect/>
          </a:stretch>
        </p:blipFill>
        <p:spPr>
          <a:xfrm>
            <a:off x="7212398" y="676117"/>
            <a:ext cx="4486275" cy="5943600"/>
          </a:xfrm>
          <a:prstGeom prst="rect">
            <a:avLst/>
          </a:prstGeom>
        </p:spPr>
      </p:pic>
      <p:sp>
        <p:nvSpPr>
          <p:cNvPr id="6" name="TextBox 5">
            <a:extLst>
              <a:ext uri="{FF2B5EF4-FFF2-40B4-BE49-F238E27FC236}">
                <a16:creationId xmlns:a16="http://schemas.microsoft.com/office/drawing/2014/main" id="{D1DAA938-F991-1A99-77EE-0622C78B31B6}"/>
              </a:ext>
            </a:extLst>
          </p:cNvPr>
          <p:cNvSpPr txBox="1"/>
          <p:nvPr/>
        </p:nvSpPr>
        <p:spPr>
          <a:xfrm>
            <a:off x="993547" y="1008282"/>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rPr>
              <a:t>NTLMv2 Policy Configuration in Group Policy</a:t>
            </a:r>
          </a:p>
          <a:p>
            <a:pPr algn="ctr"/>
            <a:endParaRPr lang="en-US">
              <a:solidFill>
                <a:schemeClr val="bg1"/>
              </a:solidFill>
            </a:endParaRPr>
          </a:p>
        </p:txBody>
      </p:sp>
    </p:spTree>
    <p:extLst>
      <p:ext uri="{BB962C8B-B14F-4D97-AF65-F5344CB8AC3E}">
        <p14:creationId xmlns:p14="http://schemas.microsoft.com/office/powerpoint/2010/main" val="3169096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D75D064-9C2E-2E56-9F9C-879732FB51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A475A2-578A-620B-6D30-039268572826}"/>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2" name="Picture 1" descr="A screenshot of a computer&#10;&#10;AI-generated content may be incorrect.">
            <a:extLst>
              <a:ext uri="{FF2B5EF4-FFF2-40B4-BE49-F238E27FC236}">
                <a16:creationId xmlns:a16="http://schemas.microsoft.com/office/drawing/2014/main" id="{E96DFD7F-97A5-6654-EDAE-A03F8D06606F}"/>
              </a:ext>
            </a:extLst>
          </p:cNvPr>
          <p:cNvPicPr>
            <a:picLocks noChangeAspect="1"/>
          </p:cNvPicPr>
          <p:nvPr/>
        </p:nvPicPr>
        <p:blipFill>
          <a:blip r:embed="rId3"/>
          <a:stretch>
            <a:fillRect/>
          </a:stretch>
        </p:blipFill>
        <p:spPr>
          <a:xfrm>
            <a:off x="223982" y="103187"/>
            <a:ext cx="5943600" cy="309562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79A3EC67-9614-884B-4577-9EE0CCD96E3D}"/>
              </a:ext>
            </a:extLst>
          </p:cNvPr>
          <p:cNvPicPr>
            <a:picLocks noChangeAspect="1"/>
          </p:cNvPicPr>
          <p:nvPr/>
        </p:nvPicPr>
        <p:blipFill>
          <a:blip r:embed="rId4"/>
          <a:stretch>
            <a:fillRect/>
          </a:stretch>
        </p:blipFill>
        <p:spPr>
          <a:xfrm>
            <a:off x="219364" y="3349336"/>
            <a:ext cx="5943600" cy="3124200"/>
          </a:xfrm>
          <a:prstGeom prst="rect">
            <a:avLst/>
          </a:prstGeom>
        </p:spPr>
      </p:pic>
      <p:sp>
        <p:nvSpPr>
          <p:cNvPr id="6" name="TextBox 5">
            <a:extLst>
              <a:ext uri="{FF2B5EF4-FFF2-40B4-BE49-F238E27FC236}">
                <a16:creationId xmlns:a16="http://schemas.microsoft.com/office/drawing/2014/main" id="{53FC178C-B206-4C22-62BF-89D85420804A}"/>
              </a:ext>
            </a:extLst>
          </p:cNvPr>
          <p:cNvSpPr txBox="1"/>
          <p:nvPr/>
        </p:nvSpPr>
        <p:spPr>
          <a:xfrm>
            <a:off x="6162964" y="2385291"/>
            <a:ext cx="62368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Linking the NTLMv2 GPO to the Domain and Confirming Policy Application</a:t>
            </a:r>
          </a:p>
        </p:txBody>
      </p:sp>
    </p:spTree>
    <p:extLst>
      <p:ext uri="{BB962C8B-B14F-4D97-AF65-F5344CB8AC3E}">
        <p14:creationId xmlns:p14="http://schemas.microsoft.com/office/powerpoint/2010/main" val="3234730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A49BF6-DD16-15BC-118E-DB2674CC3B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1603DC-72EF-6643-9E98-9A37E84D88B1}"/>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2" name="Picture 1" descr="A computer screen shot of a computer screen&#10;&#10;AI-generated content may be incorrect.">
            <a:extLst>
              <a:ext uri="{FF2B5EF4-FFF2-40B4-BE49-F238E27FC236}">
                <a16:creationId xmlns:a16="http://schemas.microsoft.com/office/drawing/2014/main" id="{4DC827A3-E0C0-6152-740C-8A2EEDF10BF0}"/>
              </a:ext>
            </a:extLst>
          </p:cNvPr>
          <p:cNvPicPr>
            <a:picLocks noChangeAspect="1"/>
          </p:cNvPicPr>
          <p:nvPr/>
        </p:nvPicPr>
        <p:blipFill>
          <a:blip r:embed="rId3"/>
          <a:stretch>
            <a:fillRect/>
          </a:stretch>
        </p:blipFill>
        <p:spPr>
          <a:xfrm>
            <a:off x="2863336" y="1695858"/>
            <a:ext cx="5943600" cy="4657725"/>
          </a:xfrm>
          <a:prstGeom prst="rect">
            <a:avLst/>
          </a:prstGeom>
        </p:spPr>
      </p:pic>
      <p:sp>
        <p:nvSpPr>
          <p:cNvPr id="4" name="TextBox 3">
            <a:extLst>
              <a:ext uri="{FF2B5EF4-FFF2-40B4-BE49-F238E27FC236}">
                <a16:creationId xmlns:a16="http://schemas.microsoft.com/office/drawing/2014/main" id="{30039C7F-D63D-CDC1-19E5-C5CE52451C62}"/>
              </a:ext>
            </a:extLst>
          </p:cNvPr>
          <p:cNvSpPr txBox="1"/>
          <p:nvPr/>
        </p:nvSpPr>
        <p:spPr>
          <a:xfrm>
            <a:off x="2789382" y="972127"/>
            <a:ext cx="609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rPr>
              <a:t>Forcing Group Policy Update to Apply NTLMv2 Settings</a:t>
            </a:r>
          </a:p>
          <a:p>
            <a:pPr algn="ctr"/>
            <a:endParaRPr lang="en-US">
              <a:solidFill>
                <a:schemeClr val="bg1"/>
              </a:solidFill>
            </a:endParaRPr>
          </a:p>
        </p:txBody>
      </p:sp>
    </p:spTree>
    <p:extLst>
      <p:ext uri="{BB962C8B-B14F-4D97-AF65-F5344CB8AC3E}">
        <p14:creationId xmlns:p14="http://schemas.microsoft.com/office/powerpoint/2010/main" val="807307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838200" y="379167"/>
            <a:ext cx="10515600" cy="503456"/>
          </a:xfrm>
        </p:spPr>
        <p:txBody>
          <a:bodyPr anchor="b"/>
          <a:lstStyle/>
          <a:p>
            <a:r>
              <a:rPr lang="en-US"/>
              <a:t>Results of the detection pipeline</a:t>
            </a:r>
          </a:p>
        </p:txBody>
      </p:sp>
      <p:sp>
        <p:nvSpPr>
          <p:cNvPr id="4" name="TextBox 3">
            <a:extLst>
              <a:ext uri="{FF2B5EF4-FFF2-40B4-BE49-F238E27FC236}">
                <a16:creationId xmlns:a16="http://schemas.microsoft.com/office/drawing/2014/main" id="{8B3791CD-9FDC-072E-3D0F-B7EF4B9777A1}"/>
              </a:ext>
            </a:extLst>
          </p:cNvPr>
          <p:cNvSpPr txBox="1"/>
          <p:nvPr/>
        </p:nvSpPr>
        <p:spPr>
          <a:xfrm>
            <a:off x="1928195" y="5431933"/>
            <a:ext cx="8608742" cy="923330"/>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US" b="1"/>
              <a:t>All atomic rules have been successfully triggered by attack’s behaviors</a:t>
            </a:r>
          </a:p>
          <a:p>
            <a:pPr marL="285750" indent="-285750" algn="ctr">
              <a:buFont typeface="Arial" panose="020B0604020202020204" pitchFamily="34" charset="0"/>
              <a:buChar char="•"/>
            </a:pPr>
            <a:endParaRPr lang="en-US" b="1"/>
          </a:p>
          <a:p>
            <a:pPr marL="285750" indent="-285750" algn="ctr">
              <a:buFont typeface="Arial" panose="020B0604020202020204" pitchFamily="34" charset="0"/>
              <a:buChar char="•"/>
            </a:pPr>
            <a:r>
              <a:rPr lang="en-US" b="1"/>
              <a:t>All correlation rules have been successfully triggered by chained events</a:t>
            </a:r>
          </a:p>
        </p:txBody>
      </p:sp>
      <p:sp>
        <p:nvSpPr>
          <p:cNvPr id="2" name="TextBox 1">
            <a:extLst>
              <a:ext uri="{FF2B5EF4-FFF2-40B4-BE49-F238E27FC236}">
                <a16:creationId xmlns:a16="http://schemas.microsoft.com/office/drawing/2014/main" id="{E332AACC-BFE2-1F75-C3DF-A1D026E630D7}"/>
              </a:ext>
            </a:extLst>
          </p:cNvPr>
          <p:cNvSpPr txBox="1"/>
          <p:nvPr/>
        </p:nvSpPr>
        <p:spPr>
          <a:xfrm>
            <a:off x="125058" y="635526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t>
            </a:r>
          </a:p>
        </p:txBody>
      </p:sp>
      <p:pic>
        <p:nvPicPr>
          <p:cNvPr id="3" name="Picture 2">
            <a:extLst>
              <a:ext uri="{FF2B5EF4-FFF2-40B4-BE49-F238E27FC236}">
                <a16:creationId xmlns:a16="http://schemas.microsoft.com/office/drawing/2014/main" id="{A34AA643-74C8-FBD1-8768-7A7270E7D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285505" y="888271"/>
            <a:ext cx="10068295" cy="1577340"/>
          </a:xfrm>
          <a:prstGeom prst="rect">
            <a:avLst/>
          </a:prstGeom>
          <a:noFill/>
          <a:ln>
            <a:noFill/>
          </a:ln>
        </p:spPr>
      </p:pic>
      <p:pic>
        <p:nvPicPr>
          <p:cNvPr id="6" name="Picture 5">
            <a:extLst>
              <a:ext uri="{FF2B5EF4-FFF2-40B4-BE49-F238E27FC236}">
                <a16:creationId xmlns:a16="http://schemas.microsoft.com/office/drawing/2014/main" id="{E264A2EA-BBEC-D149-7B58-17D5CF1D0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85505" y="2429547"/>
            <a:ext cx="10068295" cy="1318835"/>
          </a:xfrm>
          <a:prstGeom prst="rect">
            <a:avLst/>
          </a:prstGeom>
          <a:noFill/>
          <a:ln>
            <a:noFill/>
          </a:ln>
        </p:spPr>
      </p:pic>
      <p:pic>
        <p:nvPicPr>
          <p:cNvPr id="7" name="Picture 6">
            <a:extLst>
              <a:ext uri="{FF2B5EF4-FFF2-40B4-BE49-F238E27FC236}">
                <a16:creationId xmlns:a16="http://schemas.microsoft.com/office/drawing/2014/main" id="{E0609A63-8658-553A-D51B-69591DBF8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285505" y="3695699"/>
            <a:ext cx="10080078" cy="1318835"/>
          </a:xfrm>
          <a:prstGeom prst="rect">
            <a:avLst/>
          </a:prstGeom>
          <a:noFill/>
          <a:ln>
            <a:noFill/>
          </a:ln>
        </p:spPr>
      </p:pic>
    </p:spTree>
    <p:extLst>
      <p:ext uri="{BB962C8B-B14F-4D97-AF65-F5344CB8AC3E}">
        <p14:creationId xmlns:p14="http://schemas.microsoft.com/office/powerpoint/2010/main" val="2791821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A19BB0-1604-75E7-162A-5E28B6DEA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1029173"/>
            <a:ext cx="6651172" cy="52518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E7B19-63A6-0B58-148E-7F958CA43F98}"/>
              </a:ext>
            </a:extLst>
          </p:cNvPr>
          <p:cNvSpPr txBox="1"/>
          <p:nvPr/>
        </p:nvSpPr>
        <p:spPr>
          <a:xfrm>
            <a:off x="3777342" y="5988670"/>
            <a:ext cx="5736771" cy="292388"/>
          </a:xfrm>
          <a:prstGeom prst="rect">
            <a:avLst/>
          </a:prstGeom>
          <a:noFill/>
        </p:spPr>
        <p:txBody>
          <a:bodyPr wrap="square" rtlCol="0">
            <a:spAutoFit/>
          </a:bodyPr>
          <a:lstStyle/>
          <a:p>
            <a:r>
              <a:rPr lang="en-US" sz="1300"/>
              <a:t>Image Source: </a:t>
            </a:r>
            <a:r>
              <a:rPr lang="en-US" sz="1300" b="1"/>
              <a:t>ashwaqjaved.blogspot.com</a:t>
            </a:r>
            <a:endParaRPr lang="en-US" sz="1300"/>
          </a:p>
        </p:txBody>
      </p:sp>
      <p:sp>
        <p:nvSpPr>
          <p:cNvPr id="6" name="Title 1">
            <a:extLst>
              <a:ext uri="{FF2B5EF4-FFF2-40B4-BE49-F238E27FC236}">
                <a16:creationId xmlns:a16="http://schemas.microsoft.com/office/drawing/2014/main" id="{F6C4C610-DFA0-F714-E7BA-9F787429D05E}"/>
              </a:ext>
            </a:extLst>
          </p:cNvPr>
          <p:cNvSpPr>
            <a:spLocks noGrp="1"/>
          </p:cNvSpPr>
          <p:nvPr>
            <p:ph type="title"/>
          </p:nvPr>
        </p:nvSpPr>
        <p:spPr>
          <a:xfrm>
            <a:off x="2225831" y="145065"/>
            <a:ext cx="7288282" cy="863754"/>
          </a:xfrm>
        </p:spPr>
        <p:txBody>
          <a:bodyPr/>
          <a:lstStyle/>
          <a:p>
            <a:pPr algn="ctr"/>
            <a:r>
              <a:rPr lang="en-US"/>
              <a:t>target – domain controller</a:t>
            </a:r>
          </a:p>
        </p:txBody>
      </p:sp>
    </p:spTree>
    <p:extLst>
      <p:ext uri="{BB962C8B-B14F-4D97-AF65-F5344CB8AC3E}">
        <p14:creationId xmlns:p14="http://schemas.microsoft.com/office/powerpoint/2010/main" val="69479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07617-AA9E-49E9-1DEC-129D4FA4600B}"/>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A076507F-641B-82A2-E84A-5C2A7648EF8E}"/>
              </a:ext>
            </a:extLst>
          </p:cNvPr>
          <p:cNvSpPr>
            <a:spLocks noGrp="1"/>
          </p:cNvSpPr>
          <p:nvPr>
            <p:ph type="title"/>
          </p:nvPr>
        </p:nvSpPr>
        <p:spPr>
          <a:xfrm>
            <a:off x="838200" y="379167"/>
            <a:ext cx="10515600" cy="503456"/>
          </a:xfrm>
        </p:spPr>
        <p:txBody>
          <a:bodyPr anchor="b"/>
          <a:lstStyle/>
          <a:p>
            <a:r>
              <a:rPr lang="en-US"/>
              <a:t>detection pipeline Issue #1</a:t>
            </a:r>
          </a:p>
        </p:txBody>
      </p:sp>
      <p:sp>
        <p:nvSpPr>
          <p:cNvPr id="4" name="TextBox 3">
            <a:extLst>
              <a:ext uri="{FF2B5EF4-FFF2-40B4-BE49-F238E27FC236}">
                <a16:creationId xmlns:a16="http://schemas.microsoft.com/office/drawing/2014/main" id="{D93412AE-1DA0-7A6C-BE0D-91DA8DA15CEA}"/>
              </a:ext>
            </a:extLst>
          </p:cNvPr>
          <p:cNvSpPr txBox="1"/>
          <p:nvPr/>
        </p:nvSpPr>
        <p:spPr>
          <a:xfrm>
            <a:off x="1496658" y="5797693"/>
            <a:ext cx="8608742" cy="923330"/>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US" b="1"/>
              <a:t>Some rules triggered more than once</a:t>
            </a:r>
          </a:p>
          <a:p>
            <a:pPr marL="285750" indent="-285750" algn="ctr">
              <a:buFont typeface="Arial" panose="020B0604020202020204" pitchFamily="34" charset="0"/>
              <a:buChar char="•"/>
            </a:pPr>
            <a:endParaRPr lang="en-US" b="1"/>
          </a:p>
          <a:p>
            <a:pPr marL="285750" indent="-285750" algn="ctr">
              <a:buFont typeface="Arial" panose="020B0604020202020204" pitchFamily="34" charset="0"/>
              <a:buChar char="•"/>
            </a:pPr>
            <a:r>
              <a:rPr lang="en-US" b="1"/>
              <a:t>Resulted in some rules generating false positive alerts</a:t>
            </a:r>
          </a:p>
        </p:txBody>
      </p:sp>
      <p:sp>
        <p:nvSpPr>
          <p:cNvPr id="2" name="TextBox 1">
            <a:extLst>
              <a:ext uri="{FF2B5EF4-FFF2-40B4-BE49-F238E27FC236}">
                <a16:creationId xmlns:a16="http://schemas.microsoft.com/office/drawing/2014/main" id="{7F792AA3-288C-2B52-F120-E9646B297C39}"/>
              </a:ext>
            </a:extLst>
          </p:cNvPr>
          <p:cNvSpPr txBox="1"/>
          <p:nvPr/>
        </p:nvSpPr>
        <p:spPr>
          <a:xfrm>
            <a:off x="125058" y="635526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t>
            </a:r>
          </a:p>
        </p:txBody>
      </p:sp>
      <p:pic>
        <p:nvPicPr>
          <p:cNvPr id="6" name="Picture 5" descr="A close-up of a text&#10;&#10;AI-generated content may be incorrect.">
            <a:extLst>
              <a:ext uri="{FF2B5EF4-FFF2-40B4-BE49-F238E27FC236}">
                <a16:creationId xmlns:a16="http://schemas.microsoft.com/office/drawing/2014/main" id="{451E7BCB-DAC9-5A89-649B-AAC11D9C39D0}"/>
              </a:ext>
            </a:extLst>
          </p:cNvPr>
          <p:cNvPicPr>
            <a:picLocks noChangeAspect="1"/>
          </p:cNvPicPr>
          <p:nvPr/>
        </p:nvPicPr>
        <p:blipFill>
          <a:blip r:embed="rId3"/>
          <a:stretch>
            <a:fillRect/>
          </a:stretch>
        </p:blipFill>
        <p:spPr>
          <a:xfrm>
            <a:off x="1496658" y="882623"/>
            <a:ext cx="9227024" cy="2425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10;&#10;AI-generated content may be incorrect.">
            <a:extLst>
              <a:ext uri="{FF2B5EF4-FFF2-40B4-BE49-F238E27FC236}">
                <a16:creationId xmlns:a16="http://schemas.microsoft.com/office/drawing/2014/main" id="{A725E0A7-8FE8-0EAE-8962-C98E7F63FA93}"/>
              </a:ext>
            </a:extLst>
          </p:cNvPr>
          <p:cNvPicPr>
            <a:picLocks noChangeAspect="1"/>
          </p:cNvPicPr>
          <p:nvPr/>
        </p:nvPicPr>
        <p:blipFill>
          <a:blip r:embed="rId4"/>
          <a:srcRect b="1546"/>
          <a:stretch>
            <a:fillRect/>
          </a:stretch>
        </p:blipFill>
        <p:spPr>
          <a:xfrm>
            <a:off x="1496658" y="3308448"/>
            <a:ext cx="9227024" cy="2425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9274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64CEB-513E-8911-1C4A-65565126CF43}"/>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3A77D3E7-8896-8164-9CC2-3AE4F9C99B4E}"/>
              </a:ext>
            </a:extLst>
          </p:cNvPr>
          <p:cNvSpPr>
            <a:spLocks noGrp="1"/>
          </p:cNvSpPr>
          <p:nvPr>
            <p:ph type="title"/>
          </p:nvPr>
        </p:nvSpPr>
        <p:spPr>
          <a:xfrm>
            <a:off x="838200" y="379167"/>
            <a:ext cx="10515600" cy="503456"/>
          </a:xfrm>
        </p:spPr>
        <p:txBody>
          <a:bodyPr anchor="b"/>
          <a:lstStyle/>
          <a:p>
            <a:r>
              <a:rPr lang="en-US"/>
              <a:t>detection pipeline Issue #2</a:t>
            </a:r>
          </a:p>
        </p:txBody>
      </p:sp>
      <p:sp>
        <p:nvSpPr>
          <p:cNvPr id="4" name="TextBox 3">
            <a:extLst>
              <a:ext uri="{FF2B5EF4-FFF2-40B4-BE49-F238E27FC236}">
                <a16:creationId xmlns:a16="http://schemas.microsoft.com/office/drawing/2014/main" id="{F16D8867-E744-6DE2-CBCD-E130CEB4E174}"/>
              </a:ext>
            </a:extLst>
          </p:cNvPr>
          <p:cNvSpPr txBox="1"/>
          <p:nvPr/>
        </p:nvSpPr>
        <p:spPr>
          <a:xfrm>
            <a:off x="1928195" y="5431933"/>
            <a:ext cx="8608742" cy="1200329"/>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endParaRPr lang="en-US" b="1"/>
          </a:p>
          <a:p>
            <a:pPr marL="285750" indent="-285750" algn="ctr">
              <a:buFont typeface="Arial" panose="020B0604020202020204" pitchFamily="34" charset="0"/>
              <a:buChar char="•"/>
            </a:pPr>
            <a:r>
              <a:rPr lang="en-US" b="1"/>
              <a:t>Correlation rules only trigger when last correlated rule triggers twice</a:t>
            </a:r>
          </a:p>
          <a:p>
            <a:pPr algn="ctr"/>
            <a:endParaRPr lang="en-US" b="1"/>
          </a:p>
          <a:p>
            <a:pPr marL="285750" indent="-285750" algn="ctr">
              <a:buFont typeface="Arial" panose="020B0604020202020204" pitchFamily="34" charset="0"/>
              <a:buChar char="•"/>
            </a:pPr>
            <a:r>
              <a:rPr lang="en-US" b="1"/>
              <a:t>Resulted in some rules not triggering at all (false negatives) </a:t>
            </a:r>
          </a:p>
        </p:txBody>
      </p:sp>
      <p:sp>
        <p:nvSpPr>
          <p:cNvPr id="2" name="TextBox 1">
            <a:extLst>
              <a:ext uri="{FF2B5EF4-FFF2-40B4-BE49-F238E27FC236}">
                <a16:creationId xmlns:a16="http://schemas.microsoft.com/office/drawing/2014/main" id="{491A3247-5997-93D8-4084-0E02A091D9D6}"/>
              </a:ext>
            </a:extLst>
          </p:cNvPr>
          <p:cNvSpPr txBox="1"/>
          <p:nvPr/>
        </p:nvSpPr>
        <p:spPr>
          <a:xfrm>
            <a:off x="125058" y="635526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t>
            </a:r>
          </a:p>
        </p:txBody>
      </p:sp>
      <p:pic>
        <p:nvPicPr>
          <p:cNvPr id="9" name="Picture 8" descr="A close-up of a document&#10;&#10;AI-generated content may be incorrect.">
            <a:extLst>
              <a:ext uri="{FF2B5EF4-FFF2-40B4-BE49-F238E27FC236}">
                <a16:creationId xmlns:a16="http://schemas.microsoft.com/office/drawing/2014/main" id="{8CCE13F0-2C05-BE15-1186-DE3E7E0820A2}"/>
              </a:ext>
            </a:extLst>
          </p:cNvPr>
          <p:cNvPicPr>
            <a:picLocks noChangeAspect="1"/>
          </p:cNvPicPr>
          <p:nvPr/>
        </p:nvPicPr>
        <p:blipFill>
          <a:blip r:embed="rId3"/>
          <a:stretch>
            <a:fillRect/>
          </a:stretch>
        </p:blipFill>
        <p:spPr>
          <a:xfrm>
            <a:off x="1444386" y="1552537"/>
            <a:ext cx="9303228" cy="1466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close-up of a computer screen&#10;&#10;AI-generated content may be incorrect.">
            <a:extLst>
              <a:ext uri="{FF2B5EF4-FFF2-40B4-BE49-F238E27FC236}">
                <a16:creationId xmlns:a16="http://schemas.microsoft.com/office/drawing/2014/main" id="{BB99DFBD-742E-CC94-F743-CC54DE974C7A}"/>
              </a:ext>
            </a:extLst>
          </p:cNvPr>
          <p:cNvPicPr>
            <a:picLocks noChangeAspect="1"/>
          </p:cNvPicPr>
          <p:nvPr/>
        </p:nvPicPr>
        <p:blipFill>
          <a:blip r:embed="rId4"/>
          <a:stretch>
            <a:fillRect/>
          </a:stretch>
        </p:blipFill>
        <p:spPr>
          <a:xfrm>
            <a:off x="1444386" y="3019462"/>
            <a:ext cx="9296878" cy="2178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D9B4C2F2-4583-9CE3-6193-17A60EA8FD9C}"/>
              </a:ext>
            </a:extLst>
          </p:cNvPr>
          <p:cNvSpPr txBox="1"/>
          <p:nvPr/>
        </p:nvSpPr>
        <p:spPr>
          <a:xfrm>
            <a:off x="4125686" y="5278044"/>
            <a:ext cx="5802085" cy="307777"/>
          </a:xfrm>
          <a:prstGeom prst="rect">
            <a:avLst/>
          </a:prstGeom>
          <a:noFill/>
        </p:spPr>
        <p:txBody>
          <a:bodyPr wrap="square" rtlCol="0">
            <a:spAutoFit/>
          </a:bodyPr>
          <a:lstStyle/>
          <a:p>
            <a:r>
              <a:rPr lang="en-US" sz="1400" b="1"/>
              <a:t>Green = First test run. Orange = Second test run.</a:t>
            </a:r>
          </a:p>
        </p:txBody>
      </p:sp>
    </p:spTree>
    <p:extLst>
      <p:ext uri="{BB962C8B-B14F-4D97-AF65-F5344CB8AC3E}">
        <p14:creationId xmlns:p14="http://schemas.microsoft.com/office/powerpoint/2010/main" val="83303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6958-3047-DAE2-BDAD-62B110B89E67}"/>
              </a:ext>
            </a:extLst>
          </p:cNvPr>
          <p:cNvSpPr>
            <a:spLocks noGrp="1"/>
          </p:cNvSpPr>
          <p:nvPr>
            <p:ph type="title"/>
          </p:nvPr>
        </p:nvSpPr>
        <p:spPr>
          <a:xfrm>
            <a:off x="838200" y="2563350"/>
            <a:ext cx="10515600" cy="1325563"/>
          </a:xfrm>
        </p:spPr>
        <p:txBody>
          <a:bodyPr>
            <a:normAutofit/>
          </a:bodyPr>
          <a:lstStyle/>
          <a:p>
            <a:r>
              <a:rPr lang="en-US" sz="3500"/>
              <a:t>Results of the mitigation practices</a:t>
            </a:r>
          </a:p>
        </p:txBody>
      </p:sp>
      <p:sp>
        <p:nvSpPr>
          <p:cNvPr id="3" name="TextBox 2">
            <a:extLst>
              <a:ext uri="{FF2B5EF4-FFF2-40B4-BE49-F238E27FC236}">
                <a16:creationId xmlns:a16="http://schemas.microsoft.com/office/drawing/2014/main" id="{0CA663EB-44FD-8A25-DF38-1850884E4856}"/>
              </a:ext>
            </a:extLst>
          </p:cNvPr>
          <p:cNvSpPr txBox="1"/>
          <p:nvPr/>
        </p:nvSpPr>
        <p:spPr>
          <a:xfrm>
            <a:off x="122198" y="635577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SC</a:t>
            </a:r>
          </a:p>
        </p:txBody>
      </p:sp>
    </p:spTree>
    <p:extLst>
      <p:ext uri="{BB962C8B-B14F-4D97-AF65-F5344CB8AC3E}">
        <p14:creationId xmlns:p14="http://schemas.microsoft.com/office/powerpoint/2010/main" val="724247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45AFE98-0035-061B-A956-848B3ACDD8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460F1F-3018-0589-B58F-DA2E4114788B}"/>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4" name="TextBox 3">
            <a:extLst>
              <a:ext uri="{FF2B5EF4-FFF2-40B4-BE49-F238E27FC236}">
                <a16:creationId xmlns:a16="http://schemas.microsoft.com/office/drawing/2014/main" id="{BF2DF292-9E91-560F-E0DC-7BB4CA17191A}"/>
              </a:ext>
            </a:extLst>
          </p:cNvPr>
          <p:cNvSpPr txBox="1"/>
          <p:nvPr/>
        </p:nvSpPr>
        <p:spPr>
          <a:xfrm>
            <a:off x="955658" y="2448083"/>
            <a:ext cx="1171627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ea typeface="+mn-lt"/>
                <a:cs typeface="+mn-lt"/>
              </a:rPr>
              <a:t>Outcomes of LAPS Deployment</a:t>
            </a:r>
            <a:endParaRPr lang="en-US"/>
          </a:p>
        </p:txBody>
      </p:sp>
    </p:spTree>
    <p:extLst>
      <p:ext uri="{BB962C8B-B14F-4D97-AF65-F5344CB8AC3E}">
        <p14:creationId xmlns:p14="http://schemas.microsoft.com/office/powerpoint/2010/main" val="426027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BEC59C-9EC7-C9EA-29B7-4F33D5E7785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899938-4AE8-488D-6C44-0FC05F5F981F}"/>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6" name="Picture 5" descr="A screenshot of a computer&#10;&#10;AI-generated content may be incorrect.">
            <a:extLst>
              <a:ext uri="{FF2B5EF4-FFF2-40B4-BE49-F238E27FC236}">
                <a16:creationId xmlns:a16="http://schemas.microsoft.com/office/drawing/2014/main" id="{9A4423F5-6FDA-02C9-D87B-9D1B43C914FA}"/>
              </a:ext>
            </a:extLst>
          </p:cNvPr>
          <p:cNvPicPr>
            <a:picLocks noChangeAspect="1"/>
          </p:cNvPicPr>
          <p:nvPr/>
        </p:nvPicPr>
        <p:blipFill>
          <a:blip r:embed="rId3"/>
          <a:stretch>
            <a:fillRect/>
          </a:stretch>
        </p:blipFill>
        <p:spPr>
          <a:xfrm>
            <a:off x="2318230" y="1713448"/>
            <a:ext cx="6540942" cy="3717382"/>
          </a:xfrm>
          <a:prstGeom prst="rect">
            <a:avLst/>
          </a:prstGeom>
        </p:spPr>
      </p:pic>
      <p:sp>
        <p:nvSpPr>
          <p:cNvPr id="7" name="TextBox 6">
            <a:extLst>
              <a:ext uri="{FF2B5EF4-FFF2-40B4-BE49-F238E27FC236}">
                <a16:creationId xmlns:a16="http://schemas.microsoft.com/office/drawing/2014/main" id="{B9350DD9-310D-41F6-48E4-CA3922236E92}"/>
              </a:ext>
            </a:extLst>
          </p:cNvPr>
          <p:cNvSpPr txBox="1"/>
          <p:nvPr/>
        </p:nvSpPr>
        <p:spPr>
          <a:xfrm>
            <a:off x="2470673" y="951212"/>
            <a:ext cx="62374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panose="020B0604020202020204" pitchFamily="34" charset="0"/>
              <a:buChar char="•"/>
            </a:pPr>
            <a:r>
              <a:rPr lang="en-US" b="1">
                <a:solidFill>
                  <a:schemeClr val="bg1"/>
                </a:solidFill>
              </a:rPr>
              <a:t>LAPS Password Rotation Result</a:t>
            </a:r>
          </a:p>
        </p:txBody>
      </p:sp>
    </p:spTree>
    <p:extLst>
      <p:ext uri="{BB962C8B-B14F-4D97-AF65-F5344CB8AC3E}">
        <p14:creationId xmlns:p14="http://schemas.microsoft.com/office/powerpoint/2010/main" val="362896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CFF756-9CD2-9353-D0F9-77A4ED8EA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213865-3363-3748-660B-6E210E7B46E4}"/>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sp>
        <p:nvSpPr>
          <p:cNvPr id="2" name="TextBox 1">
            <a:extLst>
              <a:ext uri="{FF2B5EF4-FFF2-40B4-BE49-F238E27FC236}">
                <a16:creationId xmlns:a16="http://schemas.microsoft.com/office/drawing/2014/main" id="{84461BFA-EF96-6958-6043-6275145830F6}"/>
              </a:ext>
            </a:extLst>
          </p:cNvPr>
          <p:cNvSpPr txBox="1"/>
          <p:nvPr/>
        </p:nvSpPr>
        <p:spPr>
          <a:xfrm>
            <a:off x="674191" y="2102277"/>
            <a:ext cx="105863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ea typeface="+mn-lt"/>
                <a:cs typeface="+mn-lt"/>
              </a:rPr>
              <a:t>NTLMv2 Impact on Pass-the-Hash Attack Success</a:t>
            </a:r>
            <a:endParaRPr lang="en-US">
              <a:solidFill>
                <a:schemeClr val="bg1"/>
              </a:solidFill>
            </a:endParaRPr>
          </a:p>
        </p:txBody>
      </p:sp>
    </p:spTree>
    <p:extLst>
      <p:ext uri="{BB962C8B-B14F-4D97-AF65-F5344CB8AC3E}">
        <p14:creationId xmlns:p14="http://schemas.microsoft.com/office/powerpoint/2010/main" val="4100058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09324A-E045-A0C9-E7F4-01844119D97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FC47FCF-E681-CD8A-2BE6-16AA8BE72DC3}"/>
              </a:ext>
            </a:extLst>
          </p:cNvPr>
          <p:cNvSpPr txBox="1"/>
          <p:nvPr/>
        </p:nvSpPr>
        <p:spPr>
          <a:xfrm>
            <a:off x="120255" y="63529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CS</a:t>
            </a:r>
          </a:p>
        </p:txBody>
      </p:sp>
      <p:pic>
        <p:nvPicPr>
          <p:cNvPr id="8" name="Picture 7" descr="A screenshot of a computer&#10;&#10;AI-generated content may be incorrect.">
            <a:extLst>
              <a:ext uri="{FF2B5EF4-FFF2-40B4-BE49-F238E27FC236}">
                <a16:creationId xmlns:a16="http://schemas.microsoft.com/office/drawing/2014/main" id="{EBA16FBF-0352-EF73-FFA2-19E472DA3714}"/>
              </a:ext>
            </a:extLst>
          </p:cNvPr>
          <p:cNvPicPr>
            <a:picLocks noChangeAspect="1"/>
          </p:cNvPicPr>
          <p:nvPr/>
        </p:nvPicPr>
        <p:blipFill>
          <a:blip r:embed="rId3"/>
          <a:stretch>
            <a:fillRect/>
          </a:stretch>
        </p:blipFill>
        <p:spPr>
          <a:xfrm>
            <a:off x="121661" y="305088"/>
            <a:ext cx="7256607" cy="2202296"/>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6B58184C-407E-270C-333B-1C8D3BD34EBE}"/>
              </a:ext>
            </a:extLst>
          </p:cNvPr>
          <p:cNvPicPr>
            <a:picLocks noChangeAspect="1"/>
          </p:cNvPicPr>
          <p:nvPr/>
        </p:nvPicPr>
        <p:blipFill>
          <a:blip r:embed="rId4"/>
          <a:stretch>
            <a:fillRect/>
          </a:stretch>
        </p:blipFill>
        <p:spPr>
          <a:xfrm>
            <a:off x="1080" y="2101273"/>
            <a:ext cx="4320459" cy="4756728"/>
          </a:xfrm>
          <a:prstGeom prst="rect">
            <a:avLst/>
          </a:prstGeom>
        </p:spPr>
      </p:pic>
      <p:sp>
        <p:nvSpPr>
          <p:cNvPr id="10" name="TextBox 9">
            <a:extLst>
              <a:ext uri="{FF2B5EF4-FFF2-40B4-BE49-F238E27FC236}">
                <a16:creationId xmlns:a16="http://schemas.microsoft.com/office/drawing/2014/main" id="{5B4A37DD-6722-437F-F047-083C11E91878}"/>
              </a:ext>
            </a:extLst>
          </p:cNvPr>
          <p:cNvSpPr txBox="1"/>
          <p:nvPr/>
        </p:nvSpPr>
        <p:spPr>
          <a:xfrm>
            <a:off x="4896539" y="3058666"/>
            <a:ext cx="6802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solidFill>
                  <a:schemeClr val="bg1"/>
                </a:solidFill>
                <a:ea typeface="+mn-lt"/>
                <a:cs typeface="+mn-lt"/>
              </a:rPr>
              <a:t>Validating NTLMv2 Logon Events (Event ID 4624)</a:t>
            </a:r>
            <a:endParaRPr lang="en-US" b="1">
              <a:solidFill>
                <a:schemeClr val="bg1"/>
              </a:solidFill>
            </a:endParaRPr>
          </a:p>
        </p:txBody>
      </p:sp>
    </p:spTree>
    <p:extLst>
      <p:ext uri="{BB962C8B-B14F-4D97-AF65-F5344CB8AC3E}">
        <p14:creationId xmlns:p14="http://schemas.microsoft.com/office/powerpoint/2010/main" val="253771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130628" y="0"/>
            <a:ext cx="5965372" cy="1153748"/>
          </a:xfrm>
        </p:spPr>
        <p:txBody>
          <a:bodyPr anchor="b"/>
          <a:lstStyle/>
          <a:p>
            <a:r>
              <a:rPr lang="en-US"/>
              <a:t>How our work can be applied by others</a:t>
            </a:r>
          </a:p>
        </p:txBody>
      </p:sp>
      <p:sp>
        <p:nvSpPr>
          <p:cNvPr id="12" name="TextBox 11">
            <a:extLst>
              <a:ext uri="{FF2B5EF4-FFF2-40B4-BE49-F238E27FC236}">
                <a16:creationId xmlns:a16="http://schemas.microsoft.com/office/drawing/2014/main" id="{816DD5EF-A685-FCB1-32E9-C90BA2610641}"/>
              </a:ext>
            </a:extLst>
          </p:cNvPr>
          <p:cNvSpPr txBox="1"/>
          <p:nvPr/>
        </p:nvSpPr>
        <p:spPr>
          <a:xfrm>
            <a:off x="4290829" y="2130990"/>
            <a:ext cx="8227742" cy="3970318"/>
          </a:xfrm>
          <a:prstGeom prst="rect">
            <a:avLst/>
          </a:prstGeom>
          <a:noFill/>
        </p:spPr>
        <p:txBody>
          <a:bodyPr wrap="square" lIns="91440" tIns="45720" rIns="91440" bIns="45720" rtlCol="0" anchor="t">
            <a:spAutoFit/>
          </a:bodyPr>
          <a:lstStyle/>
          <a:p>
            <a:pPr marL="285750" indent="-285750">
              <a:buFont typeface="Arial"/>
              <a:buChar char="•"/>
            </a:pPr>
            <a:r>
              <a:rPr lang="en-US" b="1"/>
              <a:t>Cost effective products for detecting and mitigating PtH attacks </a:t>
            </a:r>
          </a:p>
          <a:p>
            <a:pPr marL="285750" indent="-285750">
              <a:buFont typeface="Arial"/>
              <a:buChar char="•"/>
            </a:pPr>
            <a:endParaRPr lang="en-US" b="1"/>
          </a:p>
          <a:p>
            <a:endParaRPr lang="en-US" b="1"/>
          </a:p>
          <a:p>
            <a:pPr marL="285750" indent="-285750">
              <a:buFont typeface="Arial"/>
              <a:buChar char="•"/>
            </a:pPr>
            <a:endParaRPr lang="en-US" b="1"/>
          </a:p>
          <a:p>
            <a:pPr marL="285750" indent="-285750">
              <a:buFont typeface="Arial"/>
              <a:buChar char="•"/>
            </a:pPr>
            <a:endParaRPr lang="en-US" b="1"/>
          </a:p>
          <a:p>
            <a:endParaRPr lang="en-US" b="1"/>
          </a:p>
          <a:p>
            <a:pPr marL="285750" indent="-285750">
              <a:buFont typeface="Arial"/>
              <a:buChar char="•"/>
            </a:pPr>
            <a:r>
              <a:rPr lang="en-US" b="1"/>
              <a:t>Useful guides to implement PtH attack detection and mitigation products</a:t>
            </a:r>
          </a:p>
          <a:p>
            <a:pPr marL="285750" indent="-285750">
              <a:buFont typeface="Arial"/>
              <a:buChar char="•"/>
            </a:pPr>
            <a:endParaRPr lang="en-US" b="1"/>
          </a:p>
          <a:p>
            <a:pPr marL="285750" indent="-285750">
              <a:buFont typeface="Arial"/>
              <a:buChar char="•"/>
            </a:pPr>
            <a:endParaRPr lang="en-US" b="1"/>
          </a:p>
          <a:p>
            <a:pPr marL="285750" indent="-285750">
              <a:buFont typeface="Arial"/>
              <a:buChar char="•"/>
            </a:pPr>
            <a:endParaRPr lang="en-US" b="1"/>
          </a:p>
          <a:p>
            <a:pPr marL="285750" indent="-285750">
              <a:buFont typeface="Arial"/>
              <a:buChar char="•"/>
            </a:pPr>
            <a:endParaRPr lang="en-US" b="1"/>
          </a:p>
          <a:p>
            <a:pPr marL="285750" indent="-285750">
              <a:buFont typeface="Arial"/>
              <a:buChar char="•"/>
            </a:pPr>
            <a:endParaRPr lang="en-US" b="1"/>
          </a:p>
          <a:p>
            <a:endParaRPr lang="en-US" b="1"/>
          </a:p>
          <a:p>
            <a:pPr marL="285750" indent="-285750">
              <a:buFont typeface="Arial"/>
              <a:buChar char="•"/>
            </a:pPr>
            <a:r>
              <a:rPr lang="en-US" b="1"/>
              <a:t>Adaptable for penetration testing and response training</a:t>
            </a:r>
          </a:p>
        </p:txBody>
      </p:sp>
      <p:pic>
        <p:nvPicPr>
          <p:cNvPr id="4098" name="Picture 2">
            <a:extLst>
              <a:ext uri="{FF2B5EF4-FFF2-40B4-BE49-F238E27FC236}">
                <a16:creationId xmlns:a16="http://schemas.microsoft.com/office/drawing/2014/main" id="{D6B53547-05A2-9AAF-ACD2-FBC9167FF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27" y="3078207"/>
            <a:ext cx="2588080" cy="18639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EEEAC31-57B9-5187-B7BA-E422391E37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528" y="1352821"/>
            <a:ext cx="2588079" cy="172538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4DBC1CD-5DDD-77EE-6A90-A41F128B07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525" y="4942114"/>
            <a:ext cx="2588079" cy="19158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BA3E8C-256E-4EED-8385-12C84EE7E451}"/>
              </a:ext>
            </a:extLst>
          </p:cNvPr>
          <p:cNvSpPr txBox="1"/>
          <p:nvPr/>
        </p:nvSpPr>
        <p:spPr>
          <a:xfrm>
            <a:off x="7483928" y="6590670"/>
            <a:ext cx="6259284" cy="261610"/>
          </a:xfrm>
          <a:prstGeom prst="rect">
            <a:avLst/>
          </a:prstGeom>
          <a:noFill/>
        </p:spPr>
        <p:txBody>
          <a:bodyPr wrap="square">
            <a:spAutoFit/>
          </a:bodyPr>
          <a:lstStyle/>
          <a:p>
            <a:pPr algn="ctr"/>
            <a:r>
              <a:rPr lang="en-US" sz="1100" b="1"/>
              <a:t>Image Sources: </a:t>
            </a:r>
            <a:r>
              <a:rPr lang="en-US" sz="1100"/>
              <a:t>freepik.com, dreamstime.com</a:t>
            </a:r>
          </a:p>
        </p:txBody>
      </p:sp>
    </p:spTree>
    <p:extLst>
      <p:ext uri="{BB962C8B-B14F-4D97-AF65-F5344CB8AC3E}">
        <p14:creationId xmlns:p14="http://schemas.microsoft.com/office/powerpoint/2010/main" val="2403577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102847" y="764089"/>
            <a:ext cx="4179570" cy="695500"/>
          </a:xfrm>
        </p:spPr>
        <p:txBody>
          <a:bodyPr/>
          <a:lstStyle/>
          <a:p>
            <a:pPr algn="ctr"/>
            <a:r>
              <a:rPr lang="en-US"/>
              <a:t>conclusion</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005729" y="2102574"/>
            <a:ext cx="4179570" cy="2850181"/>
          </a:xfrm>
        </p:spPr>
        <p:txBody>
          <a:bodyPr vert="horz" lIns="91440" tIns="45720" rIns="91440" bIns="45720" rtlCol="0" anchor="t">
            <a:noAutofit/>
          </a:bodyPr>
          <a:lstStyle/>
          <a:p>
            <a:pPr marL="285750" indent="-285750">
              <a:buFont typeface="Arial"/>
              <a:buChar char="•"/>
            </a:pPr>
            <a:r>
              <a:rPr lang="en-US" b="1">
                <a:ea typeface="+mn-lt"/>
                <a:cs typeface="+mn-lt"/>
              </a:rPr>
              <a:t>Pass-the-Hash attacks remain as a stealthy, but high-impact threat to Active Directory environments</a:t>
            </a:r>
            <a:endParaRPr lang="en-US" b="1"/>
          </a:p>
          <a:p>
            <a:pPr marL="285750" indent="-285750">
              <a:buFont typeface="Arial"/>
              <a:buChar char="•"/>
            </a:pPr>
            <a:r>
              <a:rPr lang="en-US" b="1">
                <a:ea typeface="+mn-lt"/>
                <a:cs typeface="+mn-lt"/>
              </a:rPr>
              <a:t>Sysmon + Wazuh successfully detected and alerted of Pass-the-Hash attack behaviors in real time</a:t>
            </a:r>
            <a:endParaRPr lang="en-US" b="1"/>
          </a:p>
          <a:p>
            <a:pPr marL="285750" indent="-285750">
              <a:buFont typeface="Arial"/>
              <a:buChar char="•"/>
            </a:pPr>
            <a:r>
              <a:rPr lang="en-US" b="1">
                <a:ea typeface="+mn-lt"/>
                <a:cs typeface="+mn-lt"/>
              </a:rPr>
              <a:t>LAPS + NTLMv2 reduced or blocked credential-reuse attempts</a:t>
            </a:r>
            <a:endParaRPr lang="en-US" b="1"/>
          </a:p>
          <a:p>
            <a:endParaRPr lang="en-US"/>
          </a:p>
        </p:txBody>
      </p:sp>
      <p:sp>
        <p:nvSpPr>
          <p:cNvPr id="5" name="Subtitle 2">
            <a:extLst>
              <a:ext uri="{FF2B5EF4-FFF2-40B4-BE49-F238E27FC236}">
                <a16:creationId xmlns:a16="http://schemas.microsoft.com/office/drawing/2014/main" id="{D8C6DD1D-124D-9087-E03D-00A577A67FE8}"/>
              </a:ext>
            </a:extLst>
          </p:cNvPr>
          <p:cNvSpPr txBox="1">
            <a:spLocks/>
          </p:cNvSpPr>
          <p:nvPr/>
        </p:nvSpPr>
        <p:spPr>
          <a:xfrm>
            <a:off x="8379012" y="6072445"/>
            <a:ext cx="4179570" cy="285018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800" kern="1200" spc="5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Thank you for listening!</a:t>
            </a:r>
          </a:p>
        </p:txBody>
      </p:sp>
    </p:spTree>
    <p:extLst>
      <p:ext uri="{BB962C8B-B14F-4D97-AF65-F5344CB8AC3E}">
        <p14:creationId xmlns:p14="http://schemas.microsoft.com/office/powerpoint/2010/main" val="1969787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9D04B8-7DD3-043B-6101-A5D968957B30}"/>
              </a:ext>
            </a:extLst>
          </p:cNvPr>
          <p:cNvSpPr>
            <a:spLocks noGrp="1"/>
          </p:cNvSpPr>
          <p:nvPr>
            <p:ph type="ctrTitle"/>
          </p:nvPr>
        </p:nvSpPr>
        <p:spPr/>
        <p:txBody>
          <a:bodyPr/>
          <a:lstStyle/>
          <a:p>
            <a:r>
              <a:rPr lang="en-US"/>
              <a:t>Questions?</a:t>
            </a:r>
          </a:p>
        </p:txBody>
      </p:sp>
    </p:spTree>
    <p:extLst>
      <p:ext uri="{BB962C8B-B14F-4D97-AF65-F5344CB8AC3E}">
        <p14:creationId xmlns:p14="http://schemas.microsoft.com/office/powerpoint/2010/main" val="104940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8647DC-A5B6-7601-5976-A1EBFA05DADA}"/>
              </a:ext>
            </a:extLst>
          </p:cNvPr>
          <p:cNvPicPr>
            <a:picLocks noChangeAspect="1"/>
          </p:cNvPicPr>
          <p:nvPr/>
        </p:nvPicPr>
        <p:blipFill>
          <a:blip r:embed="rId3"/>
          <a:stretch>
            <a:fillRect/>
          </a:stretch>
        </p:blipFill>
        <p:spPr>
          <a:xfrm>
            <a:off x="3204623" y="935808"/>
            <a:ext cx="6683175" cy="4648564"/>
          </a:xfrm>
          <a:prstGeom prst="rect">
            <a:avLst/>
          </a:prstGeom>
        </p:spPr>
      </p:pic>
      <p:sp>
        <p:nvSpPr>
          <p:cNvPr id="7" name="TextBox 6">
            <a:extLst>
              <a:ext uri="{FF2B5EF4-FFF2-40B4-BE49-F238E27FC236}">
                <a16:creationId xmlns:a16="http://schemas.microsoft.com/office/drawing/2014/main" id="{2EDD34BA-6C71-3ECE-6F01-8F03F77D5AEF}"/>
              </a:ext>
            </a:extLst>
          </p:cNvPr>
          <p:cNvSpPr txBox="1"/>
          <p:nvPr/>
        </p:nvSpPr>
        <p:spPr>
          <a:xfrm>
            <a:off x="5025418" y="5584372"/>
            <a:ext cx="6106884" cy="292388"/>
          </a:xfrm>
          <a:prstGeom prst="rect">
            <a:avLst/>
          </a:prstGeom>
          <a:noFill/>
        </p:spPr>
        <p:txBody>
          <a:bodyPr wrap="square">
            <a:spAutoFit/>
          </a:bodyPr>
          <a:lstStyle/>
          <a:p>
            <a:r>
              <a:rPr lang="en-US" sz="1300" b="1"/>
              <a:t>Image Source: </a:t>
            </a:r>
            <a:r>
              <a:rPr lang="en-US" sz="1300"/>
              <a:t>woshub.com</a:t>
            </a:r>
          </a:p>
        </p:txBody>
      </p:sp>
      <p:sp>
        <p:nvSpPr>
          <p:cNvPr id="8" name="TextBox 7">
            <a:extLst>
              <a:ext uri="{FF2B5EF4-FFF2-40B4-BE49-F238E27FC236}">
                <a16:creationId xmlns:a16="http://schemas.microsoft.com/office/drawing/2014/main" id="{EADD7838-6615-9D98-2525-3CAB5BE8F025}"/>
              </a:ext>
            </a:extLst>
          </p:cNvPr>
          <p:cNvSpPr txBox="1"/>
          <p:nvPr/>
        </p:nvSpPr>
        <p:spPr>
          <a:xfrm>
            <a:off x="0" y="1741714"/>
            <a:ext cx="3552965"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a:t>Successful Logon Event (4624)</a:t>
            </a:r>
          </a:p>
          <a:p>
            <a:pPr marL="342900" indent="-342900">
              <a:buFont typeface="Arial" panose="020B0604020202020204" pitchFamily="34" charset="0"/>
              <a:buChar char="•"/>
            </a:pPr>
            <a:endParaRPr lang="en-US" sz="2400" b="1"/>
          </a:p>
          <a:p>
            <a:pPr marL="342900" indent="-342900">
              <a:buFont typeface="Arial" panose="020B0604020202020204" pitchFamily="34" charset="0"/>
              <a:buChar char="•"/>
            </a:pPr>
            <a:r>
              <a:rPr lang="en-US" sz="2400" b="1"/>
              <a:t>Typically uses an NTLM authentication method to logon</a:t>
            </a:r>
          </a:p>
        </p:txBody>
      </p:sp>
    </p:spTree>
    <p:extLst>
      <p:ext uri="{BB962C8B-B14F-4D97-AF65-F5344CB8AC3E}">
        <p14:creationId xmlns:p14="http://schemas.microsoft.com/office/powerpoint/2010/main" val="1675083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7F003-7AEE-3473-7358-885BA842A183}"/>
              </a:ext>
            </a:extLst>
          </p:cNvPr>
          <p:cNvSpPr txBox="1"/>
          <p:nvPr/>
        </p:nvSpPr>
        <p:spPr>
          <a:xfrm>
            <a:off x="4944465" y="24468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References</a:t>
            </a:r>
          </a:p>
        </p:txBody>
      </p:sp>
      <p:sp>
        <p:nvSpPr>
          <p:cNvPr id="2" name="TextBox 1">
            <a:extLst>
              <a:ext uri="{FF2B5EF4-FFF2-40B4-BE49-F238E27FC236}">
                <a16:creationId xmlns:a16="http://schemas.microsoft.com/office/drawing/2014/main" id="{90E52744-0E73-ED4A-4A3E-49DED0BB5564}"/>
              </a:ext>
            </a:extLst>
          </p:cNvPr>
          <p:cNvSpPr txBox="1"/>
          <p:nvPr/>
        </p:nvSpPr>
        <p:spPr>
          <a:xfrm>
            <a:off x="86189" y="1250860"/>
            <a:ext cx="1226609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sz="1000">
                <a:solidFill>
                  <a:schemeClr val="bg1"/>
                </a:solidFill>
                <a:latin typeface="Times New Roman"/>
                <a:ea typeface="+mn-lt"/>
                <a:cs typeface="Times New Roman"/>
              </a:rPr>
              <a:t>Stouffer, C. (2023, June 22). What is a pass the hash attack? + How to mitigate an attack. Norton. </a:t>
            </a:r>
            <a:r>
              <a:rPr lang="en-US" sz="1000">
                <a:solidFill>
                  <a:schemeClr val="bg1"/>
                </a:solidFill>
                <a:latin typeface="Times New Roman"/>
                <a:ea typeface="+mn-lt"/>
                <a:cs typeface="Times New Roman"/>
                <a:hlinkClick r:id="rId2">
                  <a:extLst>
                    <a:ext uri="{A12FA001-AC4F-418D-AE19-62706E023703}">
                      <ahyp:hlinkClr xmlns:ahyp="http://schemas.microsoft.com/office/drawing/2018/hyperlinkcolor" val="tx"/>
                    </a:ext>
                  </a:extLst>
                </a:hlinkClick>
              </a:rPr>
              <a:t>https://us.norton.com/blog/emerging-threats/pass-the-hash</a:t>
            </a:r>
            <a:endParaRPr lang="en-US">
              <a:solidFill>
                <a:schemeClr val="bg1"/>
              </a:solidFill>
            </a:endParaRPr>
          </a:p>
          <a:p>
            <a:pPr marL="228600" indent="-228600">
              <a:buFont typeface="Arial"/>
              <a:buChar char="•"/>
            </a:pPr>
            <a:r>
              <a:rPr lang="en-US" sz="1000" err="1">
                <a:solidFill>
                  <a:schemeClr val="bg1"/>
                </a:solidFill>
                <a:ea typeface="+mn-lt"/>
                <a:cs typeface="+mn-lt"/>
              </a:rPr>
              <a:t>Chalot</a:t>
            </a:r>
            <a:r>
              <a:rPr lang="en-US" sz="1000">
                <a:solidFill>
                  <a:schemeClr val="bg1"/>
                </a:solidFill>
                <a:ea typeface="+mn-lt"/>
                <a:cs typeface="+mn-lt"/>
              </a:rPr>
              <a:t>, A. &amp; </a:t>
            </a:r>
            <a:r>
              <a:rPr lang="en-US" sz="1000" err="1">
                <a:solidFill>
                  <a:schemeClr val="bg1"/>
                </a:solidFill>
                <a:ea typeface="+mn-lt"/>
                <a:cs typeface="+mn-lt"/>
              </a:rPr>
              <a:t>Seigneuret</a:t>
            </a:r>
            <a:r>
              <a:rPr lang="en-US" sz="1000">
                <a:solidFill>
                  <a:schemeClr val="bg1"/>
                </a:solidFill>
                <a:ea typeface="+mn-lt"/>
                <a:cs typeface="+mn-lt"/>
              </a:rPr>
              <a:t>, T. (2023, March 31). </a:t>
            </a:r>
            <a:r>
              <a:rPr lang="en-US" sz="1000" i="1">
                <a:solidFill>
                  <a:schemeClr val="bg1"/>
                </a:solidFill>
                <a:ea typeface="+mn-lt"/>
                <a:cs typeface="+mn-lt"/>
              </a:rPr>
              <a:t>Protected Users: you thought you were safe uh?</a:t>
            </a:r>
            <a:r>
              <a:rPr lang="en-US" sz="1000">
                <a:solidFill>
                  <a:schemeClr val="bg1"/>
                </a:solidFill>
                <a:ea typeface="+mn-lt"/>
                <a:cs typeface="+mn-lt"/>
              </a:rPr>
              <a:t> </a:t>
            </a:r>
            <a:r>
              <a:rPr lang="en-US" sz="1000" err="1">
                <a:solidFill>
                  <a:schemeClr val="bg1"/>
                </a:solidFill>
                <a:ea typeface="+mn-lt"/>
                <a:cs typeface="+mn-lt"/>
              </a:rPr>
              <a:t>SensePost</a:t>
            </a:r>
            <a:r>
              <a:rPr lang="en-US" sz="1000">
                <a:solidFill>
                  <a:schemeClr val="bg1"/>
                </a:solidFill>
                <a:ea typeface="+mn-lt"/>
                <a:cs typeface="+mn-lt"/>
              </a:rPr>
              <a:t>. </a:t>
            </a:r>
            <a:r>
              <a:rPr lang="en-US" sz="1000">
                <a:solidFill>
                  <a:schemeClr val="bg1"/>
                </a:solidFill>
                <a:ea typeface="+mn-lt"/>
                <a:cs typeface="+mn-lt"/>
                <a:hlinkClick r:id="rId3">
                  <a:extLst>
                    <a:ext uri="{A12FA001-AC4F-418D-AE19-62706E023703}">
                      <ahyp:hlinkClr xmlns:ahyp="http://schemas.microsoft.com/office/drawing/2018/hyperlinkcolor" val="tx"/>
                    </a:ext>
                  </a:extLst>
                </a:hlinkClick>
              </a:rPr>
              <a:t>https://sensepost.com/blog/2023/protected-users-you-thought-you-were-safe-uh/</a:t>
            </a:r>
            <a:endParaRPr lang="en-US" sz="1000">
              <a:solidFill>
                <a:schemeClr val="bg1"/>
              </a:solidFill>
              <a:latin typeface="Times New Roman"/>
              <a:cs typeface="Times New Roman"/>
            </a:endParaRPr>
          </a:p>
          <a:p>
            <a:pPr marL="228600" indent="-228600">
              <a:buFont typeface="Arial"/>
              <a:buChar char="•"/>
            </a:pPr>
            <a:r>
              <a:rPr lang="en-US" sz="1000" err="1">
                <a:solidFill>
                  <a:schemeClr val="bg1"/>
                </a:solidFill>
                <a:ea typeface="+mn-lt"/>
                <a:cs typeface="+mn-lt"/>
              </a:rPr>
              <a:t>Elnagar</a:t>
            </a:r>
            <a:r>
              <a:rPr lang="en-US" sz="1000">
                <a:solidFill>
                  <a:schemeClr val="bg1"/>
                </a:solidFill>
                <a:ea typeface="+mn-lt"/>
                <a:cs typeface="+mn-lt"/>
              </a:rPr>
              <a:t>, Z. (2024, February 13). </a:t>
            </a:r>
            <a:r>
              <a:rPr lang="en-US" sz="1000" i="1">
                <a:solidFill>
                  <a:schemeClr val="bg1"/>
                </a:solidFill>
                <a:ea typeface="+mn-lt"/>
                <a:cs typeface="+mn-lt"/>
              </a:rPr>
              <a:t>Active Directory Basics</a:t>
            </a:r>
            <a:r>
              <a:rPr lang="en-US" sz="1000">
                <a:solidFill>
                  <a:schemeClr val="bg1"/>
                </a:solidFill>
                <a:ea typeface="+mn-lt"/>
                <a:cs typeface="+mn-lt"/>
              </a:rPr>
              <a:t>. Medium. </a:t>
            </a:r>
            <a:r>
              <a:rPr lang="en-US" sz="1000">
                <a:solidFill>
                  <a:schemeClr val="bg1"/>
                </a:solidFill>
                <a:ea typeface="+mn-lt"/>
                <a:cs typeface="+mn-lt"/>
                <a:hlinkClick r:id="rId4">
                  <a:extLst>
                    <a:ext uri="{A12FA001-AC4F-418D-AE19-62706E023703}">
                      <ahyp:hlinkClr xmlns:ahyp="http://schemas.microsoft.com/office/drawing/2018/hyperlinkcolor" val="tx"/>
                    </a:ext>
                  </a:extLst>
                </a:hlinkClick>
              </a:rPr>
              <a:t>https://medium.com/@zm8870672/active-directory-basics-4482385122fd</a:t>
            </a:r>
            <a:endParaRPr lang="en-US" sz="1000">
              <a:solidFill>
                <a:schemeClr val="bg1"/>
              </a:solidFill>
              <a:latin typeface="Times New Roman"/>
              <a:cs typeface="Times New Roman"/>
            </a:endParaRPr>
          </a:p>
          <a:p>
            <a:pPr marL="228600" indent="-228600">
              <a:buFont typeface="Arial"/>
              <a:buChar char="•"/>
            </a:pPr>
            <a:r>
              <a:rPr lang="en-US" sz="1000">
                <a:solidFill>
                  <a:schemeClr val="bg1"/>
                </a:solidFill>
                <a:ea typeface="+mn-lt"/>
                <a:cs typeface="+mn-lt"/>
              </a:rPr>
              <a:t>IONOS. (2023, February 22). </a:t>
            </a:r>
            <a:r>
              <a:rPr lang="en-US" sz="1000" i="1">
                <a:solidFill>
                  <a:schemeClr val="bg1"/>
                </a:solidFill>
                <a:ea typeface="+mn-lt"/>
                <a:cs typeface="+mn-lt"/>
              </a:rPr>
              <a:t>NTLM (NT LAN Manager)</a:t>
            </a:r>
            <a:r>
              <a:rPr lang="en-US" sz="1000">
                <a:solidFill>
                  <a:schemeClr val="bg1"/>
                </a:solidFill>
                <a:ea typeface="+mn-lt"/>
                <a:cs typeface="+mn-lt"/>
              </a:rPr>
              <a:t>. IONOS </a:t>
            </a:r>
            <a:r>
              <a:rPr lang="en-US" sz="1000" err="1">
                <a:solidFill>
                  <a:schemeClr val="bg1"/>
                </a:solidFill>
                <a:ea typeface="+mn-lt"/>
                <a:cs typeface="+mn-lt"/>
              </a:rPr>
              <a:t>DigitalGuide</a:t>
            </a:r>
            <a:r>
              <a:rPr lang="en-US" sz="1000">
                <a:solidFill>
                  <a:schemeClr val="bg1"/>
                </a:solidFill>
                <a:ea typeface="+mn-lt"/>
                <a:cs typeface="+mn-lt"/>
              </a:rPr>
              <a:t>. </a:t>
            </a:r>
            <a:r>
              <a:rPr lang="en-US" sz="1000">
                <a:solidFill>
                  <a:schemeClr val="bg1"/>
                </a:solidFill>
                <a:ea typeface="+mn-lt"/>
                <a:cs typeface="+mn-lt"/>
                <a:hlinkClick r:id="rId5">
                  <a:extLst>
                    <a:ext uri="{A12FA001-AC4F-418D-AE19-62706E023703}">
                      <ahyp:hlinkClr xmlns:ahyp="http://schemas.microsoft.com/office/drawing/2018/hyperlinkcolor" val="tx"/>
                    </a:ext>
                  </a:extLst>
                </a:hlinkClick>
              </a:rPr>
              <a:t>https://www.ionos.com/digitalguide/server/know-how/ntlm-nt-lan-manager/</a:t>
            </a:r>
            <a:endParaRPr lang="en-US" sz="1000">
              <a:solidFill>
                <a:schemeClr val="bg1"/>
              </a:solidFill>
              <a:latin typeface="Times New Roman"/>
              <a:cs typeface="Times New Roman"/>
            </a:endParaRPr>
          </a:p>
          <a:p>
            <a:pPr marL="228600" indent="-228600">
              <a:buFont typeface="Arial"/>
              <a:buChar char="•"/>
            </a:pPr>
            <a:r>
              <a:rPr lang="en-US" sz="1000">
                <a:solidFill>
                  <a:schemeClr val="bg1"/>
                </a:solidFill>
                <a:ea typeface="+mn-lt"/>
                <a:cs typeface="+mn-lt"/>
              </a:rPr>
              <a:t>Huawei. (2025, September 19). </a:t>
            </a:r>
            <a:r>
              <a:rPr lang="en-US" sz="1000" i="1">
                <a:solidFill>
                  <a:schemeClr val="bg1"/>
                </a:solidFill>
                <a:ea typeface="+mn-lt"/>
                <a:cs typeface="+mn-lt"/>
              </a:rPr>
              <a:t>AI in banking moves past pilots: But hyper-personalized services and engineering will determine the winners</a:t>
            </a:r>
            <a:r>
              <a:rPr lang="en-US" sz="1000">
                <a:solidFill>
                  <a:schemeClr val="bg1"/>
                </a:solidFill>
                <a:ea typeface="+mn-lt"/>
                <a:cs typeface="+mn-lt"/>
              </a:rPr>
              <a:t>. Huawei. </a:t>
            </a:r>
            <a:r>
              <a:rPr lang="en-US" sz="1000">
                <a:solidFill>
                  <a:schemeClr val="bg1"/>
                </a:solidFill>
                <a:ea typeface="+mn-lt"/>
                <a:cs typeface="+mn-lt"/>
                <a:hlinkClick r:id="rId6">
                  <a:extLst>
                    <a:ext uri="{A12FA001-AC4F-418D-AE19-62706E023703}">
                      <ahyp:hlinkClr xmlns:ahyp="http://schemas.microsoft.com/office/drawing/2018/hyperlinkcolor" val="tx"/>
                    </a:ext>
                  </a:extLst>
                </a:hlinkClick>
              </a:rPr>
              <a:t>https://e.huawei.com/ua/events/branding/huawei-connect/2025/ai-in-banking</a:t>
            </a:r>
            <a:r>
              <a:rPr lang="en-US" sz="1000">
                <a:solidFill>
                  <a:schemeClr val="bg1"/>
                </a:solidFill>
                <a:ea typeface="+mn-lt"/>
                <a:cs typeface="+mn-lt"/>
              </a:rPr>
              <a:t> </a:t>
            </a:r>
          </a:p>
          <a:p>
            <a:pPr marL="228600" indent="-228600">
              <a:buFont typeface="Arial"/>
              <a:buChar char="•"/>
            </a:pPr>
            <a:r>
              <a:rPr lang="en-US" sz="1000">
                <a:solidFill>
                  <a:schemeClr val="bg1"/>
                </a:solidFill>
                <a:ea typeface="+mn-lt"/>
                <a:cs typeface="+mn-lt"/>
              </a:rPr>
              <a:t>[Vector illustration of a user manual/guide book] (n.d.). </a:t>
            </a:r>
            <a:r>
              <a:rPr lang="en-US" sz="1000" err="1">
                <a:solidFill>
                  <a:schemeClr val="bg1"/>
                </a:solidFill>
                <a:ea typeface="+mn-lt"/>
                <a:cs typeface="+mn-lt"/>
              </a:rPr>
              <a:t>Dreamstime</a:t>
            </a:r>
            <a:r>
              <a:rPr lang="en-US" sz="1000">
                <a:solidFill>
                  <a:schemeClr val="bg1"/>
                </a:solidFill>
                <a:ea typeface="+mn-lt"/>
                <a:cs typeface="+mn-lt"/>
              </a:rPr>
              <a:t>. </a:t>
            </a:r>
            <a:r>
              <a:rPr lang="en-US" sz="1000">
                <a:solidFill>
                  <a:schemeClr val="bg1"/>
                </a:solidFill>
                <a:ea typeface="+mn-lt"/>
                <a:cs typeface="+mn-lt"/>
                <a:hlinkClick r:id="rId7">
                  <a:extLst>
                    <a:ext uri="{A12FA001-AC4F-418D-AE19-62706E023703}">
                      <ahyp:hlinkClr xmlns:ahyp="http://schemas.microsoft.com/office/drawing/2018/hyperlinkcolor" val="tx"/>
                    </a:ext>
                  </a:extLst>
                </a:hlinkClick>
              </a:rPr>
              <a:t>https://www.dreamstime.com/user-manual-guide-book-vector-illustration-guidance-information-tutorial-support-advice-instruction-document-flat-guidebook-image194237726</a:t>
            </a:r>
            <a:endParaRPr lang="en-US" sz="1000">
              <a:solidFill>
                <a:schemeClr val="bg1"/>
              </a:solidFill>
              <a:latin typeface="Tenorite"/>
              <a:cs typeface="Times New Roman"/>
            </a:endParaRPr>
          </a:p>
          <a:p>
            <a:pPr marL="228600" indent="-228600">
              <a:buFont typeface="Arial"/>
              <a:buChar char="•"/>
            </a:pPr>
            <a:endParaRPr lang="en-US" sz="1000">
              <a:solidFill>
                <a:schemeClr val="bg1"/>
              </a:solidFill>
              <a:latin typeface="Tenorite"/>
              <a:cs typeface="Times New Roman"/>
            </a:endParaRPr>
          </a:p>
        </p:txBody>
      </p:sp>
    </p:spTree>
    <p:extLst>
      <p:ext uri="{BB962C8B-B14F-4D97-AF65-F5344CB8AC3E}">
        <p14:creationId xmlns:p14="http://schemas.microsoft.com/office/powerpoint/2010/main" val="281905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1885950" y="253158"/>
            <a:ext cx="8420100" cy="630390"/>
          </a:xfrm>
        </p:spPr>
        <p:txBody>
          <a:bodyPr>
            <a:normAutofit/>
          </a:bodyPr>
          <a:lstStyle/>
          <a:p>
            <a:pPr algn="ctr"/>
            <a:r>
              <a:rPr lang="en-US"/>
              <a:t>Solution 1</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475373" y="997899"/>
            <a:ext cx="9080227" cy="464499"/>
          </a:xfrm>
        </p:spPr>
        <p:txBody>
          <a:bodyPr>
            <a:normAutofit/>
          </a:bodyPr>
          <a:lstStyle/>
          <a:p>
            <a:r>
              <a:rPr lang="en-US" sz="2200"/>
              <a:t>Detect Specific PtH Attack Behaviors Using Sysmon and Wazuh</a:t>
            </a:r>
          </a:p>
        </p:txBody>
      </p:sp>
      <p:pic>
        <p:nvPicPr>
          <p:cNvPr id="3074" name="Picture 2">
            <a:extLst>
              <a:ext uri="{FF2B5EF4-FFF2-40B4-BE49-F238E27FC236}">
                <a16:creationId xmlns:a16="http://schemas.microsoft.com/office/drawing/2014/main" id="{41097799-F071-24FF-7337-BE1E6F368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85" y="1468387"/>
            <a:ext cx="5558909" cy="41594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62382E-16FB-571C-D733-6B4529262A3C}"/>
              </a:ext>
            </a:extLst>
          </p:cNvPr>
          <p:cNvSpPr txBox="1"/>
          <p:nvPr/>
        </p:nvSpPr>
        <p:spPr>
          <a:xfrm>
            <a:off x="1066030" y="5689082"/>
            <a:ext cx="6106884" cy="292388"/>
          </a:xfrm>
          <a:prstGeom prst="rect">
            <a:avLst/>
          </a:prstGeom>
          <a:noFill/>
        </p:spPr>
        <p:txBody>
          <a:bodyPr wrap="square">
            <a:spAutoFit/>
          </a:bodyPr>
          <a:lstStyle/>
          <a:p>
            <a:r>
              <a:rPr lang="en-US" sz="1300" b="1"/>
              <a:t>Image Source: </a:t>
            </a:r>
            <a:r>
              <a:rPr lang="en-US" sz="1300"/>
              <a:t>crossrealms.github.io</a:t>
            </a:r>
          </a:p>
        </p:txBody>
      </p:sp>
      <p:pic>
        <p:nvPicPr>
          <p:cNvPr id="13" name="Picture 12" descr="A screenshot of a computer&#10;&#10;AI-generated content may be incorrect.">
            <a:extLst>
              <a:ext uri="{FF2B5EF4-FFF2-40B4-BE49-F238E27FC236}">
                <a16:creationId xmlns:a16="http://schemas.microsoft.com/office/drawing/2014/main" id="{BE8DEC34-8B51-614B-DCC4-317C3925662B}"/>
              </a:ext>
            </a:extLst>
          </p:cNvPr>
          <p:cNvPicPr>
            <a:picLocks noChangeAspect="1"/>
          </p:cNvPicPr>
          <p:nvPr/>
        </p:nvPicPr>
        <p:blipFill>
          <a:blip r:embed="rId4"/>
          <a:stretch>
            <a:fillRect/>
          </a:stretch>
        </p:blipFill>
        <p:spPr>
          <a:xfrm>
            <a:off x="5822194" y="1468387"/>
            <a:ext cx="6361412" cy="4180724"/>
          </a:xfrm>
          <a:prstGeom prst="rect">
            <a:avLst/>
          </a:prstGeom>
        </p:spPr>
      </p:pic>
      <p:sp>
        <p:nvSpPr>
          <p:cNvPr id="15" name="TextBox 14">
            <a:extLst>
              <a:ext uri="{FF2B5EF4-FFF2-40B4-BE49-F238E27FC236}">
                <a16:creationId xmlns:a16="http://schemas.microsoft.com/office/drawing/2014/main" id="{A3E12354-01D3-7B26-7A91-659727D298DD}"/>
              </a:ext>
            </a:extLst>
          </p:cNvPr>
          <p:cNvSpPr txBox="1"/>
          <p:nvPr/>
        </p:nvSpPr>
        <p:spPr>
          <a:xfrm>
            <a:off x="6450200" y="5627851"/>
            <a:ext cx="5105400" cy="1200329"/>
          </a:xfrm>
          <a:prstGeom prst="rect">
            <a:avLst/>
          </a:prstGeom>
          <a:noFill/>
        </p:spPr>
        <p:txBody>
          <a:bodyPr wrap="square" rtlCol="0">
            <a:spAutoFit/>
          </a:bodyPr>
          <a:lstStyle/>
          <a:p>
            <a:pPr marL="285750" indent="-285750">
              <a:buFont typeface="Arial" panose="020B0604020202020204" pitchFamily="34" charset="0"/>
              <a:buChar char="•"/>
            </a:pPr>
            <a:r>
              <a:rPr lang="en-US" b="1"/>
              <a:t>Detected LSASS process creation in image path</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Identified with Event ID 10 (Process Access)</a:t>
            </a:r>
          </a:p>
        </p:txBody>
      </p:sp>
    </p:spTree>
    <p:extLst>
      <p:ext uri="{BB962C8B-B14F-4D97-AF65-F5344CB8AC3E}">
        <p14:creationId xmlns:p14="http://schemas.microsoft.com/office/powerpoint/2010/main" val="103458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E6AC0-E4A3-8002-4FF5-31BAB779D73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0948F8A-685C-D6F2-CEF9-308495EBF95F}"/>
              </a:ext>
            </a:extLst>
          </p:cNvPr>
          <p:cNvPicPr>
            <a:picLocks noChangeAspect="1"/>
          </p:cNvPicPr>
          <p:nvPr/>
        </p:nvPicPr>
        <p:blipFill>
          <a:blip r:embed="rId3"/>
          <a:srcRect l="-5061" r="131"/>
          <a:stretch>
            <a:fillRect/>
          </a:stretch>
        </p:blipFill>
        <p:spPr>
          <a:xfrm>
            <a:off x="-620486" y="1251762"/>
            <a:ext cx="12812486" cy="4169324"/>
          </a:xfrm>
          <a:prstGeom prst="rect">
            <a:avLst/>
          </a:prstGeom>
        </p:spPr>
      </p:pic>
      <p:sp>
        <p:nvSpPr>
          <p:cNvPr id="2" name="Text Placeholder 11">
            <a:extLst>
              <a:ext uri="{FF2B5EF4-FFF2-40B4-BE49-F238E27FC236}">
                <a16:creationId xmlns:a16="http://schemas.microsoft.com/office/drawing/2014/main" id="{5731790B-AC40-93B2-A278-C4A8CDD71D1A}"/>
              </a:ext>
            </a:extLst>
          </p:cNvPr>
          <p:cNvSpPr>
            <a:spLocks noGrp="1"/>
          </p:cNvSpPr>
          <p:nvPr>
            <p:ph type="body" idx="1"/>
          </p:nvPr>
        </p:nvSpPr>
        <p:spPr>
          <a:xfrm>
            <a:off x="1098685" y="5421086"/>
            <a:ext cx="10679657" cy="976127"/>
          </a:xfrm>
        </p:spPr>
        <p:txBody>
          <a:bodyPr>
            <a:normAutofit/>
          </a:bodyPr>
          <a:lstStyle/>
          <a:p>
            <a:pPr marL="285750" indent="-285750" algn="ctr">
              <a:buFont typeface="Arial" panose="020B0604020202020204" pitchFamily="34" charset="0"/>
              <a:buChar char="•"/>
            </a:pPr>
            <a:r>
              <a:rPr lang="en-US"/>
              <a:t>Full Sysmon logs are sent to Wazuh</a:t>
            </a:r>
          </a:p>
          <a:p>
            <a:pPr marL="285750" indent="-285750" algn="ctr">
              <a:buFont typeface="Arial" panose="020B0604020202020204" pitchFamily="34" charset="0"/>
              <a:buChar char="•"/>
            </a:pPr>
            <a:r>
              <a:rPr lang="en-US"/>
              <a:t>Displays that the event sourced from fodhelper.exe execution in user Hamza’s PowerShell</a:t>
            </a:r>
          </a:p>
          <a:p>
            <a:endParaRPr lang="en-US"/>
          </a:p>
        </p:txBody>
      </p:sp>
    </p:spTree>
    <p:extLst>
      <p:ext uri="{BB962C8B-B14F-4D97-AF65-F5344CB8AC3E}">
        <p14:creationId xmlns:p14="http://schemas.microsoft.com/office/powerpoint/2010/main" val="403166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graph&#10;&#10;AI-generated content may be incorrect.">
            <a:extLst>
              <a:ext uri="{FF2B5EF4-FFF2-40B4-BE49-F238E27FC236}">
                <a16:creationId xmlns:a16="http://schemas.microsoft.com/office/drawing/2014/main" id="{6961588B-8D14-9800-050D-F08967F16F10}"/>
              </a:ext>
            </a:extLst>
          </p:cNvPr>
          <p:cNvPicPr>
            <a:picLocks noChangeAspect="1"/>
          </p:cNvPicPr>
          <p:nvPr/>
        </p:nvPicPr>
        <p:blipFill>
          <a:blip r:embed="rId3"/>
          <a:srcRect b="17317"/>
          <a:stretch>
            <a:fillRect/>
          </a:stretch>
        </p:blipFill>
        <p:spPr>
          <a:xfrm>
            <a:off x="687025" y="1262744"/>
            <a:ext cx="10817950" cy="3690257"/>
          </a:xfrm>
          <a:prstGeom prst="rect">
            <a:avLst/>
          </a:prstGeom>
        </p:spPr>
      </p:pic>
      <p:sp>
        <p:nvSpPr>
          <p:cNvPr id="9" name="Text Placeholder 11">
            <a:extLst>
              <a:ext uri="{FF2B5EF4-FFF2-40B4-BE49-F238E27FC236}">
                <a16:creationId xmlns:a16="http://schemas.microsoft.com/office/drawing/2014/main" id="{2B7C99BF-7310-D003-C9C2-5A42C838333E}"/>
              </a:ext>
            </a:extLst>
          </p:cNvPr>
          <p:cNvSpPr>
            <a:spLocks noGrp="1"/>
          </p:cNvSpPr>
          <p:nvPr>
            <p:ph type="body" idx="1"/>
          </p:nvPr>
        </p:nvSpPr>
        <p:spPr>
          <a:xfrm>
            <a:off x="3111773" y="5130757"/>
            <a:ext cx="9080227" cy="464499"/>
          </a:xfrm>
        </p:spPr>
        <p:txBody>
          <a:bodyPr>
            <a:normAutofit/>
          </a:bodyPr>
          <a:lstStyle/>
          <a:p>
            <a:pPr marL="285750" indent="-285750">
              <a:buFont typeface="Arial" panose="020B0604020202020204" pitchFamily="34" charset="0"/>
              <a:buChar char="•"/>
            </a:pPr>
            <a:r>
              <a:rPr lang="en-US"/>
              <a:t>Rules triggered after analyzing Sysmon event logs</a:t>
            </a:r>
          </a:p>
        </p:txBody>
      </p:sp>
    </p:spTree>
    <p:extLst>
      <p:ext uri="{BB962C8B-B14F-4D97-AF65-F5344CB8AC3E}">
        <p14:creationId xmlns:p14="http://schemas.microsoft.com/office/powerpoint/2010/main" val="299314054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0655FD3-A2F4-4C55-A1E8-F1F1F0076AE2}">
  <we:reference id="wa200005566" version="1.0.0.0" store="en-US" storeType="omex"/>
  <we:alternateReferences>
    <we:reference id="wa200005566" version="1.0.0.0" store="omex"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EDE3176-A15D-46A3-BDDB-64A0D736322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{3E2941DF-9C85-4447-B1F3-38E9ABF1BBB2}TF7521aafa-c748-4c40-a498-ba511be234dc5b1b6097_win32-5039330bb2f3</Template>
  <Application>Microsoft Office PowerPoint</Application>
  <PresentationFormat>Widescreen</PresentationFormat>
  <Slides>60</Slides>
  <Notes>59</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Custom</vt:lpstr>
      <vt:lpstr>Pass-the-hash Attack in Microsoft’s active directory</vt:lpstr>
      <vt:lpstr>Introduction to group</vt:lpstr>
      <vt:lpstr>PowerPoint Presentation</vt:lpstr>
      <vt:lpstr>Key Vulnerability – LSASS Process</vt:lpstr>
      <vt:lpstr>target – domain controller</vt:lpstr>
      <vt:lpstr>PowerPoint Presentation</vt:lpstr>
      <vt:lpstr>Solution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Lab Architecture</vt:lpstr>
      <vt:lpstr>Methodology: Attack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detecting and alerting of attack behaviors</vt:lpstr>
      <vt:lpstr>Methodology: detecting and alerting of attack behaviors</vt:lpstr>
      <vt:lpstr>How atomic rules were configured</vt:lpstr>
      <vt:lpstr>How atomic rules were configured</vt:lpstr>
      <vt:lpstr>How correlation rules were configured</vt:lpstr>
      <vt:lpstr>What each rule aims to detect</vt:lpstr>
      <vt:lpstr>What each rule aims to detect</vt:lpstr>
      <vt:lpstr>What each rule aims to detect</vt:lpstr>
      <vt:lpstr>What each rule aims to detect</vt:lpstr>
      <vt:lpstr>What each rule aims to detect</vt:lpstr>
      <vt:lpstr>Methodology: mitigation of attack behaviors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of the detection pipeline</vt:lpstr>
      <vt:lpstr>detection pipeline Issue #1</vt:lpstr>
      <vt:lpstr>detection pipeline Issue #2</vt:lpstr>
      <vt:lpstr>Results of the mitigation practices</vt:lpstr>
      <vt:lpstr>PowerPoint Presentation</vt:lpstr>
      <vt:lpstr>PowerPoint Presentation</vt:lpstr>
      <vt:lpstr>PowerPoint Presentation</vt:lpstr>
      <vt:lpstr>PowerPoint Presentation</vt:lpstr>
      <vt:lpstr>How our work can be applied by others</vt:lpstr>
      <vt:lpstr>conclusion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 Rusev</dc:creator>
  <cp:revision>1</cp:revision>
  <dcterms:created xsi:type="dcterms:W3CDTF">2025-10-30T15:43:10Z</dcterms:created>
  <dcterms:modified xsi:type="dcterms:W3CDTF">2025-12-10T23:25:44Z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